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98" r:id="rId21"/>
    <p:sldId id="297"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697"/>
    <a:srgbClr val="43FB66"/>
    <a:srgbClr val="4AF48B"/>
    <a:srgbClr val="FF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bar"/>
        <c:grouping val="stacked"/>
        <c:ser>
          <c:idx val="0"/>
          <c:order val="0"/>
          <c:spPr>
            <a:solidFill>
              <a:srgbClr val="4AF48B"/>
            </a:solidFill>
          </c:spPr>
          <c:cat>
            <c:strRef>
              <c:f>Feuil1!$A$3:$A$11</c:f>
              <c:strCache>
                <c:ptCount val="9"/>
                <c:pt idx="0">
                  <c:v>Un espace intergénérationnel</c:v>
                </c:pt>
                <c:pt idx="1">
                  <c:v>Une salle omnisport</c:v>
                </c:pt>
                <c:pt idx="2">
                  <c:v>Une médiathèque</c:v>
                </c:pt>
                <c:pt idx="3">
                  <c:v>Une auberge communale</c:v>
                </c:pt>
                <c:pt idx="4">
                  <c:v>Une salle de spectacles</c:v>
                </c:pt>
                <c:pt idx="5">
                  <c:v>Une piscine</c:v>
                </c:pt>
                <c:pt idx="6">
                  <c:v>Des cantines dans les écoles</c:v>
                </c:pt>
                <c:pt idx="7">
                  <c:v>Une place de coeur de ville</c:v>
                </c:pt>
                <c:pt idx="8">
                  <c:v>Des jardins publics </c:v>
                </c:pt>
              </c:strCache>
            </c:strRef>
          </c:cat>
          <c:val>
            <c:numRef>
              <c:f>Feuil1!$B$3:$B$11</c:f>
              <c:numCache>
                <c:formatCode>0%</c:formatCode>
                <c:ptCount val="9"/>
                <c:pt idx="0">
                  <c:v>5.58000000000001E-2</c:v>
                </c:pt>
                <c:pt idx="1">
                  <c:v>0.15290000000000029</c:v>
                </c:pt>
                <c:pt idx="2">
                  <c:v>0.19170000000000029</c:v>
                </c:pt>
                <c:pt idx="3">
                  <c:v>0.25</c:v>
                </c:pt>
                <c:pt idx="4">
                  <c:v>0.25490000000000002</c:v>
                </c:pt>
                <c:pt idx="5">
                  <c:v>0.29370000000000002</c:v>
                </c:pt>
                <c:pt idx="6">
                  <c:v>0.36890000000000056</c:v>
                </c:pt>
                <c:pt idx="7">
                  <c:v>0.54849999999999999</c:v>
                </c:pt>
                <c:pt idx="8">
                  <c:v>0.5534</c:v>
                </c:pt>
              </c:numCache>
            </c:numRef>
          </c:val>
        </c:ser>
        <c:overlap val="100"/>
        <c:axId val="78129408"/>
        <c:axId val="79704064"/>
      </c:barChart>
      <c:catAx>
        <c:axId val="78129408"/>
        <c:scaling>
          <c:orientation val="minMax"/>
        </c:scaling>
        <c:axPos val="l"/>
        <c:tickLblPos val="nextTo"/>
        <c:crossAx val="79704064"/>
        <c:crosses val="autoZero"/>
        <c:auto val="1"/>
        <c:lblAlgn val="ctr"/>
        <c:lblOffset val="100"/>
      </c:catAx>
      <c:valAx>
        <c:axId val="79704064"/>
        <c:scaling>
          <c:orientation val="minMax"/>
        </c:scaling>
        <c:axPos val="b"/>
        <c:majorGridlines/>
        <c:numFmt formatCode="0%" sourceLinked="1"/>
        <c:tickLblPos val="nextTo"/>
        <c:crossAx val="7812940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bar"/>
        <c:grouping val="clustered"/>
        <c:ser>
          <c:idx val="0"/>
          <c:order val="0"/>
          <c:spPr>
            <a:solidFill>
              <a:srgbClr val="FF0000"/>
            </a:solidFill>
          </c:spPr>
          <c:dLbls>
            <c:showVal val="1"/>
          </c:dLbls>
          <c:cat>
            <c:strRef>
              <c:f>Feuil1!$A$23:$A$27</c:f>
              <c:strCache>
                <c:ptCount val="5"/>
                <c:pt idx="0">
                  <c:v>Dans le futur quartier de la gare</c:v>
                </c:pt>
                <c:pt idx="1">
                  <c:v>Il n'y a pas besoin de renforcer le coeur de ville à St-Julien</c:v>
                </c:pt>
                <c:pt idx="2">
                  <c:v>Sur la place derrière la mairie</c:v>
                </c:pt>
                <c:pt idx="3">
                  <c:v>Sur la place du crêt (actuelle place du marché)</c:v>
                </c:pt>
                <c:pt idx="4">
                  <c:v>Sur la place de la libération (actuelle place de la poste)</c:v>
                </c:pt>
              </c:strCache>
            </c:strRef>
          </c:cat>
          <c:val>
            <c:numRef>
              <c:f>Feuil1!$B$23:$B$27</c:f>
              <c:numCache>
                <c:formatCode>0%</c:formatCode>
                <c:ptCount val="5"/>
                <c:pt idx="0">
                  <c:v>5.3398058252427182E-2</c:v>
                </c:pt>
                <c:pt idx="1">
                  <c:v>0.10194174757281566</c:v>
                </c:pt>
                <c:pt idx="2">
                  <c:v>0.17233009708737895</c:v>
                </c:pt>
                <c:pt idx="3">
                  <c:v>0.32766990291262227</c:v>
                </c:pt>
                <c:pt idx="4">
                  <c:v>0.34466019417475791</c:v>
                </c:pt>
              </c:numCache>
            </c:numRef>
          </c:val>
        </c:ser>
        <c:axId val="79745024"/>
        <c:axId val="79746560"/>
      </c:barChart>
      <c:catAx>
        <c:axId val="79745024"/>
        <c:scaling>
          <c:orientation val="minMax"/>
        </c:scaling>
        <c:axPos val="l"/>
        <c:tickLblPos val="nextTo"/>
        <c:crossAx val="79746560"/>
        <c:crosses val="autoZero"/>
        <c:auto val="1"/>
        <c:lblAlgn val="ctr"/>
        <c:lblOffset val="100"/>
      </c:catAx>
      <c:valAx>
        <c:axId val="79746560"/>
        <c:scaling>
          <c:orientation val="minMax"/>
        </c:scaling>
        <c:axPos val="b"/>
        <c:majorGridlines/>
        <c:numFmt formatCode="0%" sourceLinked="1"/>
        <c:tickLblPos val="nextTo"/>
        <c:crossAx val="7974502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C2673-FFC7-4AB3-8658-43D11E7A8D1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A4AB10E6-9D08-4F90-86CD-81778B88DB1D}">
      <dgm:prSet phldrT="[Texte]" custT="1"/>
      <dgm:spPr/>
      <dgm:t>
        <a:bodyPr/>
        <a:lstStyle/>
        <a:p>
          <a:r>
            <a:rPr lang="fr-FR" sz="1200" b="0" i="1" u="none" dirty="0" smtClean="0"/>
            <a:t>Les réserves jaunes AUE pour zones d'urbanisation futures à court et moyen terme sur les secteurs de </a:t>
          </a:r>
          <a:r>
            <a:rPr lang="fr-FR" sz="1200" b="0" i="1" u="none" dirty="0" err="1" smtClean="0"/>
            <a:t>Cervonnex</a:t>
          </a:r>
          <a:r>
            <a:rPr lang="fr-FR" sz="1200" b="0" i="1" u="none" dirty="0" smtClean="0"/>
            <a:t> et </a:t>
          </a:r>
          <a:r>
            <a:rPr lang="fr-FR" sz="1200" b="0" i="1" u="none" dirty="0" err="1" smtClean="0"/>
            <a:t>Lathoy</a:t>
          </a:r>
          <a:r>
            <a:rPr lang="fr-FR" sz="1200" b="0" i="1" u="none" dirty="0" smtClean="0"/>
            <a:t> me semblent exagérées au point de vue de leur emprise sur les terres agricoles. Sont-elles vraiment nécessaires car elles concernent des terres labourables exploitées par de jeunes agriculteurs et mettent deux exploitations agricoles en péril. </a:t>
          </a:r>
          <a:endParaRPr lang="fr-FR" sz="1200" i="1" dirty="0"/>
        </a:p>
      </dgm:t>
    </dgm:pt>
    <dgm:pt modelId="{AE1E1818-E483-4898-A791-58BF754D6372}" type="parTrans" cxnId="{64641BB8-E618-4A04-9004-F1065E7DDD1B}">
      <dgm:prSet/>
      <dgm:spPr/>
      <dgm:t>
        <a:bodyPr/>
        <a:lstStyle/>
        <a:p>
          <a:endParaRPr lang="fr-FR" sz="2800" i="1"/>
        </a:p>
      </dgm:t>
    </dgm:pt>
    <dgm:pt modelId="{5C1E9AA2-E705-4E83-A474-26E841DF5E8F}" type="sibTrans" cxnId="{64641BB8-E618-4A04-9004-F1065E7DDD1B}">
      <dgm:prSet/>
      <dgm:spPr/>
      <dgm:t>
        <a:bodyPr/>
        <a:lstStyle/>
        <a:p>
          <a:endParaRPr lang="fr-FR" sz="2800" i="1"/>
        </a:p>
      </dgm:t>
    </dgm:pt>
    <dgm:pt modelId="{A8FF7E43-DF24-4743-9C89-BDD4A14508B9}">
      <dgm:prSet custT="1"/>
      <dgm:spPr/>
      <dgm:t>
        <a:bodyPr/>
        <a:lstStyle/>
        <a:p>
          <a:r>
            <a:rPr lang="fr-FR" sz="1200" b="0" i="1" u="none" smtClean="0"/>
            <a:t>FAVORISEZ LES CHAMPS ET ESPACES AGRICOLES LES FONDAMENTAUX</a:t>
          </a:r>
          <a:endParaRPr lang="fr-FR" sz="1200" i="1"/>
        </a:p>
      </dgm:t>
    </dgm:pt>
    <dgm:pt modelId="{ACDA73CD-42EB-42F6-8F44-95C4BDAF16B0}" type="parTrans" cxnId="{48AD46C4-1A51-4F59-9036-1AE6A0D34C1D}">
      <dgm:prSet/>
      <dgm:spPr/>
      <dgm:t>
        <a:bodyPr/>
        <a:lstStyle/>
        <a:p>
          <a:endParaRPr lang="fr-FR" sz="2800" i="1"/>
        </a:p>
      </dgm:t>
    </dgm:pt>
    <dgm:pt modelId="{051ED888-C4DF-45A1-BC93-E9A11235A8E9}" type="sibTrans" cxnId="{48AD46C4-1A51-4F59-9036-1AE6A0D34C1D}">
      <dgm:prSet/>
      <dgm:spPr/>
      <dgm:t>
        <a:bodyPr/>
        <a:lstStyle/>
        <a:p>
          <a:endParaRPr lang="fr-FR" sz="2800" i="1"/>
        </a:p>
      </dgm:t>
    </dgm:pt>
    <dgm:pt modelId="{017110B1-C8FC-42B0-9CBB-264C8F68DBAE}">
      <dgm:prSet custT="1"/>
      <dgm:spPr/>
      <dgm:t>
        <a:bodyPr/>
        <a:lstStyle/>
        <a:p>
          <a:r>
            <a:rPr lang="fr-FR" sz="1200" b="0" i="1" u="none" smtClean="0"/>
            <a:t>il faut préserver les espaces agricoles sur la commune et notamment au abord des grandes zones comme le site d'archamps qui pourrait empiéter sur saint ju alors qu'il y a une zone protégée à proximité.</a:t>
          </a:r>
          <a:endParaRPr lang="fr-FR" sz="1200" i="1"/>
        </a:p>
      </dgm:t>
    </dgm:pt>
    <dgm:pt modelId="{5E3192A6-5BAD-43ED-98D0-DFE339111F4F}" type="parTrans" cxnId="{6107713F-1BD4-44BB-9543-0A5D2B29F5AD}">
      <dgm:prSet/>
      <dgm:spPr/>
      <dgm:t>
        <a:bodyPr/>
        <a:lstStyle/>
        <a:p>
          <a:endParaRPr lang="fr-FR" sz="2800" i="1"/>
        </a:p>
      </dgm:t>
    </dgm:pt>
    <dgm:pt modelId="{92444DA7-1B47-4AE7-8162-F8C426FEF576}" type="sibTrans" cxnId="{6107713F-1BD4-44BB-9543-0A5D2B29F5AD}">
      <dgm:prSet/>
      <dgm:spPr/>
      <dgm:t>
        <a:bodyPr/>
        <a:lstStyle/>
        <a:p>
          <a:endParaRPr lang="fr-FR" sz="2800" i="1"/>
        </a:p>
      </dgm:t>
    </dgm:pt>
    <dgm:pt modelId="{F0BB3C58-EDDA-4CF0-B9E1-D1F43B21F896}">
      <dgm:prSet custT="1"/>
      <dgm:spPr/>
      <dgm:t>
        <a:bodyPr/>
        <a:lstStyle/>
        <a:p>
          <a:r>
            <a:rPr lang="fr-FR" sz="1200" b="0" i="1" u="none" smtClean="0"/>
            <a:t>pas de développement urbain vers Thairy, Norcier...car villages trop éloignés des transports en commun, mitage de la région...conserver la nature présente et la mettre en valeur (protection de l'Aire, des cultures, création de randos entre les villages...). </a:t>
          </a:r>
          <a:endParaRPr lang="fr-FR" sz="1200" i="1"/>
        </a:p>
      </dgm:t>
    </dgm:pt>
    <dgm:pt modelId="{330ED2AF-1CBD-4D38-B41C-2ABE6BAFDC27}" type="parTrans" cxnId="{048D629E-8F6B-45EC-A786-0EE97FB8B645}">
      <dgm:prSet/>
      <dgm:spPr/>
      <dgm:t>
        <a:bodyPr/>
        <a:lstStyle/>
        <a:p>
          <a:endParaRPr lang="fr-FR" sz="2800" i="1"/>
        </a:p>
      </dgm:t>
    </dgm:pt>
    <dgm:pt modelId="{FD9520F9-2A5C-44F6-838C-DBCBDF2DE65A}" type="sibTrans" cxnId="{048D629E-8F6B-45EC-A786-0EE97FB8B645}">
      <dgm:prSet/>
      <dgm:spPr/>
      <dgm:t>
        <a:bodyPr/>
        <a:lstStyle/>
        <a:p>
          <a:endParaRPr lang="fr-FR" sz="2800" i="1"/>
        </a:p>
      </dgm:t>
    </dgm:pt>
    <dgm:pt modelId="{7764042E-2483-4116-87EC-794D8806E5AF}">
      <dgm:prSet custT="1"/>
      <dgm:spPr/>
      <dgm:t>
        <a:bodyPr/>
        <a:lstStyle/>
        <a:p>
          <a:r>
            <a:rPr lang="fr-FR" sz="1200" b="0" i="1" u="none" smtClean="0"/>
            <a:t>Respecter les espaces verts et agricoles au sein des jolis hameaux comme Cervonnex. </a:t>
          </a:r>
          <a:endParaRPr lang="fr-FR" sz="1200" i="1"/>
        </a:p>
      </dgm:t>
    </dgm:pt>
    <dgm:pt modelId="{2859EC92-7713-4454-AB3E-D9C83D872DEA}" type="parTrans" cxnId="{2766D113-00E9-4509-A9E5-4E47D0E3B08A}">
      <dgm:prSet/>
      <dgm:spPr/>
      <dgm:t>
        <a:bodyPr/>
        <a:lstStyle/>
        <a:p>
          <a:endParaRPr lang="fr-FR" sz="2800" i="1"/>
        </a:p>
      </dgm:t>
    </dgm:pt>
    <dgm:pt modelId="{9FB8298B-45CB-4EAB-A9C7-FD1F012FC61F}" type="sibTrans" cxnId="{2766D113-00E9-4509-A9E5-4E47D0E3B08A}">
      <dgm:prSet/>
      <dgm:spPr/>
      <dgm:t>
        <a:bodyPr/>
        <a:lstStyle/>
        <a:p>
          <a:endParaRPr lang="fr-FR" sz="2800" i="1"/>
        </a:p>
      </dgm:t>
    </dgm:pt>
    <dgm:pt modelId="{12A75782-C805-45BE-849C-54A0D71D0811}" type="pres">
      <dgm:prSet presAssocID="{5C9C2673-FFC7-4AB3-8658-43D11E7A8D1B}" presName="diagram" presStyleCnt="0">
        <dgm:presLayoutVars>
          <dgm:dir/>
          <dgm:resizeHandles val="exact"/>
        </dgm:presLayoutVars>
      </dgm:prSet>
      <dgm:spPr/>
      <dgm:t>
        <a:bodyPr/>
        <a:lstStyle/>
        <a:p>
          <a:endParaRPr lang="fr-FR"/>
        </a:p>
      </dgm:t>
    </dgm:pt>
    <dgm:pt modelId="{63F65A06-4DE7-4F4F-B061-CEA72010FAB6}" type="pres">
      <dgm:prSet presAssocID="{A4AB10E6-9D08-4F90-86CD-81778B88DB1D}" presName="node" presStyleLbl="node1" presStyleIdx="0" presStyleCnt="5" custScaleX="104677" custScaleY="114571">
        <dgm:presLayoutVars>
          <dgm:bulletEnabled val="1"/>
        </dgm:presLayoutVars>
      </dgm:prSet>
      <dgm:spPr/>
      <dgm:t>
        <a:bodyPr/>
        <a:lstStyle/>
        <a:p>
          <a:endParaRPr lang="fr-FR"/>
        </a:p>
      </dgm:t>
    </dgm:pt>
    <dgm:pt modelId="{62262A68-BC74-4154-85E2-6D2F2A74007C}" type="pres">
      <dgm:prSet presAssocID="{5C1E9AA2-E705-4E83-A474-26E841DF5E8F}" presName="sibTrans" presStyleCnt="0"/>
      <dgm:spPr/>
    </dgm:pt>
    <dgm:pt modelId="{C8007807-BF4A-4048-BAC9-90A4369D7450}" type="pres">
      <dgm:prSet presAssocID="{017110B1-C8FC-42B0-9CBB-264C8F68DBAE}" presName="node" presStyleLbl="node1" presStyleIdx="1" presStyleCnt="5" custScaleX="85192" custScaleY="76232">
        <dgm:presLayoutVars>
          <dgm:bulletEnabled val="1"/>
        </dgm:presLayoutVars>
      </dgm:prSet>
      <dgm:spPr/>
      <dgm:t>
        <a:bodyPr/>
        <a:lstStyle/>
        <a:p>
          <a:endParaRPr lang="fr-FR"/>
        </a:p>
      </dgm:t>
    </dgm:pt>
    <dgm:pt modelId="{E101D648-49CC-4EAF-84EB-F69D8EFA923F}" type="pres">
      <dgm:prSet presAssocID="{92444DA7-1B47-4AE7-8162-F8C426FEF576}" presName="sibTrans" presStyleCnt="0"/>
      <dgm:spPr/>
    </dgm:pt>
    <dgm:pt modelId="{D33CD8EE-0FA3-4520-A41C-A7142888CC6F}" type="pres">
      <dgm:prSet presAssocID="{A8FF7E43-DF24-4743-9C89-BDD4A14508B9}" presName="node" presStyleLbl="node1" presStyleIdx="2" presStyleCnt="5" custScaleX="69915" custScaleY="54265">
        <dgm:presLayoutVars>
          <dgm:bulletEnabled val="1"/>
        </dgm:presLayoutVars>
      </dgm:prSet>
      <dgm:spPr/>
      <dgm:t>
        <a:bodyPr/>
        <a:lstStyle/>
        <a:p>
          <a:endParaRPr lang="fr-FR"/>
        </a:p>
      </dgm:t>
    </dgm:pt>
    <dgm:pt modelId="{125DB548-E015-46D4-A241-D7B97F5DF2B5}" type="pres">
      <dgm:prSet presAssocID="{051ED888-C4DF-45A1-BC93-E9A11235A8E9}" presName="sibTrans" presStyleCnt="0"/>
      <dgm:spPr/>
    </dgm:pt>
    <dgm:pt modelId="{8A822650-657D-43DE-AE9E-AA9EBC1D2D69}" type="pres">
      <dgm:prSet presAssocID="{7764042E-2483-4116-87EC-794D8806E5AF}" presName="node" presStyleLbl="node1" presStyleIdx="3" presStyleCnt="5" custScaleX="79325" custScaleY="61806">
        <dgm:presLayoutVars>
          <dgm:bulletEnabled val="1"/>
        </dgm:presLayoutVars>
      </dgm:prSet>
      <dgm:spPr/>
      <dgm:t>
        <a:bodyPr/>
        <a:lstStyle/>
        <a:p>
          <a:endParaRPr lang="fr-FR"/>
        </a:p>
      </dgm:t>
    </dgm:pt>
    <dgm:pt modelId="{1EA85635-B99C-4CB6-A5EC-C22BFC851DF2}" type="pres">
      <dgm:prSet presAssocID="{9FB8298B-45CB-4EAB-A9C7-FD1F012FC61F}" presName="sibTrans" presStyleCnt="0"/>
      <dgm:spPr/>
    </dgm:pt>
    <dgm:pt modelId="{A0829662-131F-4D36-858F-F976E2D11362}" type="pres">
      <dgm:prSet presAssocID="{F0BB3C58-EDDA-4CF0-B9E1-D1F43B21F896}" presName="node" presStyleLbl="node1" presStyleIdx="4" presStyleCnt="5" custScaleX="86298" custScaleY="74828">
        <dgm:presLayoutVars>
          <dgm:bulletEnabled val="1"/>
        </dgm:presLayoutVars>
      </dgm:prSet>
      <dgm:spPr/>
      <dgm:t>
        <a:bodyPr/>
        <a:lstStyle/>
        <a:p>
          <a:endParaRPr lang="fr-FR"/>
        </a:p>
      </dgm:t>
    </dgm:pt>
  </dgm:ptLst>
  <dgm:cxnLst>
    <dgm:cxn modelId="{64641BB8-E618-4A04-9004-F1065E7DDD1B}" srcId="{5C9C2673-FFC7-4AB3-8658-43D11E7A8D1B}" destId="{A4AB10E6-9D08-4F90-86CD-81778B88DB1D}" srcOrd="0" destOrd="0" parTransId="{AE1E1818-E483-4898-A791-58BF754D6372}" sibTransId="{5C1E9AA2-E705-4E83-A474-26E841DF5E8F}"/>
    <dgm:cxn modelId="{6107713F-1BD4-44BB-9543-0A5D2B29F5AD}" srcId="{5C9C2673-FFC7-4AB3-8658-43D11E7A8D1B}" destId="{017110B1-C8FC-42B0-9CBB-264C8F68DBAE}" srcOrd="1" destOrd="0" parTransId="{5E3192A6-5BAD-43ED-98D0-DFE339111F4F}" sibTransId="{92444DA7-1B47-4AE7-8162-F8C426FEF576}"/>
    <dgm:cxn modelId="{14AB915D-A5D6-4D22-B481-B280545B55E5}" type="presOf" srcId="{A8FF7E43-DF24-4743-9C89-BDD4A14508B9}" destId="{D33CD8EE-0FA3-4520-A41C-A7142888CC6F}" srcOrd="0" destOrd="0" presId="urn:microsoft.com/office/officeart/2005/8/layout/default"/>
    <dgm:cxn modelId="{048D629E-8F6B-45EC-A786-0EE97FB8B645}" srcId="{5C9C2673-FFC7-4AB3-8658-43D11E7A8D1B}" destId="{F0BB3C58-EDDA-4CF0-B9E1-D1F43B21F896}" srcOrd="4" destOrd="0" parTransId="{330ED2AF-1CBD-4D38-B41C-2ABE6BAFDC27}" sibTransId="{FD9520F9-2A5C-44F6-838C-DBCBDF2DE65A}"/>
    <dgm:cxn modelId="{0604AC0D-C375-4295-BB70-5C1AC721C701}" type="presOf" srcId="{017110B1-C8FC-42B0-9CBB-264C8F68DBAE}" destId="{C8007807-BF4A-4048-BAC9-90A4369D7450}" srcOrd="0" destOrd="0" presId="urn:microsoft.com/office/officeart/2005/8/layout/default"/>
    <dgm:cxn modelId="{67067F44-B3FB-4F8B-B896-5CB602842626}" type="presOf" srcId="{5C9C2673-FFC7-4AB3-8658-43D11E7A8D1B}" destId="{12A75782-C805-45BE-849C-54A0D71D0811}" srcOrd="0" destOrd="0" presId="urn:microsoft.com/office/officeart/2005/8/layout/default"/>
    <dgm:cxn modelId="{2766D113-00E9-4509-A9E5-4E47D0E3B08A}" srcId="{5C9C2673-FFC7-4AB3-8658-43D11E7A8D1B}" destId="{7764042E-2483-4116-87EC-794D8806E5AF}" srcOrd="3" destOrd="0" parTransId="{2859EC92-7713-4454-AB3E-D9C83D872DEA}" sibTransId="{9FB8298B-45CB-4EAB-A9C7-FD1F012FC61F}"/>
    <dgm:cxn modelId="{B510AB40-66C4-43DC-ABA4-E56BC22E70E2}" type="presOf" srcId="{A4AB10E6-9D08-4F90-86CD-81778B88DB1D}" destId="{63F65A06-4DE7-4F4F-B061-CEA72010FAB6}" srcOrd="0" destOrd="0" presId="urn:microsoft.com/office/officeart/2005/8/layout/default"/>
    <dgm:cxn modelId="{48AD46C4-1A51-4F59-9036-1AE6A0D34C1D}" srcId="{5C9C2673-FFC7-4AB3-8658-43D11E7A8D1B}" destId="{A8FF7E43-DF24-4743-9C89-BDD4A14508B9}" srcOrd="2" destOrd="0" parTransId="{ACDA73CD-42EB-42F6-8F44-95C4BDAF16B0}" sibTransId="{051ED888-C4DF-45A1-BC93-E9A11235A8E9}"/>
    <dgm:cxn modelId="{47192852-42F7-4665-9D50-7E71D7AB7AAC}" type="presOf" srcId="{F0BB3C58-EDDA-4CF0-B9E1-D1F43B21F896}" destId="{A0829662-131F-4D36-858F-F976E2D11362}" srcOrd="0" destOrd="0" presId="urn:microsoft.com/office/officeart/2005/8/layout/default"/>
    <dgm:cxn modelId="{919209C1-2052-4A4C-9B55-A3CEDDA12034}" type="presOf" srcId="{7764042E-2483-4116-87EC-794D8806E5AF}" destId="{8A822650-657D-43DE-AE9E-AA9EBC1D2D69}" srcOrd="0" destOrd="0" presId="urn:microsoft.com/office/officeart/2005/8/layout/default"/>
    <dgm:cxn modelId="{CF4422AB-8DE8-4115-856A-C20578938098}" type="presParOf" srcId="{12A75782-C805-45BE-849C-54A0D71D0811}" destId="{63F65A06-4DE7-4F4F-B061-CEA72010FAB6}" srcOrd="0" destOrd="0" presId="urn:microsoft.com/office/officeart/2005/8/layout/default"/>
    <dgm:cxn modelId="{072EB1B5-FF70-45F3-BAB6-C91735E8B4E1}" type="presParOf" srcId="{12A75782-C805-45BE-849C-54A0D71D0811}" destId="{62262A68-BC74-4154-85E2-6D2F2A74007C}" srcOrd="1" destOrd="0" presId="urn:microsoft.com/office/officeart/2005/8/layout/default"/>
    <dgm:cxn modelId="{E65E8068-FEDA-4C2B-B5C5-19880B0C7D5D}" type="presParOf" srcId="{12A75782-C805-45BE-849C-54A0D71D0811}" destId="{C8007807-BF4A-4048-BAC9-90A4369D7450}" srcOrd="2" destOrd="0" presId="urn:microsoft.com/office/officeart/2005/8/layout/default"/>
    <dgm:cxn modelId="{96843483-89D6-43DD-9150-E19B75715C73}" type="presParOf" srcId="{12A75782-C805-45BE-849C-54A0D71D0811}" destId="{E101D648-49CC-4EAF-84EB-F69D8EFA923F}" srcOrd="3" destOrd="0" presId="urn:microsoft.com/office/officeart/2005/8/layout/default"/>
    <dgm:cxn modelId="{141CCA13-C65F-4E43-BB37-DF726A81C420}" type="presParOf" srcId="{12A75782-C805-45BE-849C-54A0D71D0811}" destId="{D33CD8EE-0FA3-4520-A41C-A7142888CC6F}" srcOrd="4" destOrd="0" presId="urn:microsoft.com/office/officeart/2005/8/layout/default"/>
    <dgm:cxn modelId="{7FA8AD45-5EBE-4B25-A17F-637EBBD10738}" type="presParOf" srcId="{12A75782-C805-45BE-849C-54A0D71D0811}" destId="{125DB548-E015-46D4-A241-D7B97F5DF2B5}" srcOrd="5" destOrd="0" presId="urn:microsoft.com/office/officeart/2005/8/layout/default"/>
    <dgm:cxn modelId="{7325326B-3D43-4272-B6AE-54EC67E0B942}" type="presParOf" srcId="{12A75782-C805-45BE-849C-54A0D71D0811}" destId="{8A822650-657D-43DE-AE9E-AA9EBC1D2D69}" srcOrd="6" destOrd="0" presId="urn:microsoft.com/office/officeart/2005/8/layout/default"/>
    <dgm:cxn modelId="{A5D48294-0023-40CB-BDA7-EE69A71BBFCB}" type="presParOf" srcId="{12A75782-C805-45BE-849C-54A0D71D0811}" destId="{1EA85635-B99C-4CB6-A5EC-C22BFC851DF2}" srcOrd="7" destOrd="0" presId="urn:microsoft.com/office/officeart/2005/8/layout/default"/>
    <dgm:cxn modelId="{85FD76B8-9A98-40C3-87FC-754EB48CA44F}" type="presParOf" srcId="{12A75782-C805-45BE-849C-54A0D71D0811}" destId="{A0829662-131F-4D36-858F-F976E2D11362}"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C19BD6-2CD5-4B8C-944B-1714098DEF1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3A3CCB93-DE87-43EC-AE7F-3D549A7B0A90}">
      <dgm:prSet phldrT="[Texte]" custT="1"/>
      <dgm:spPr/>
      <dgm:t>
        <a:bodyPr/>
        <a:lstStyle/>
        <a:p>
          <a:r>
            <a:rPr lang="fr-FR" sz="1050" b="0" i="1" u="none" dirty="0" smtClean="0"/>
            <a:t>Il est souvent très compliqué de circuler à pied sur les trottoirs à Saint-Julien, ces derniers sont régulièrement occupés par des voitures parquées "sauvagement", pour exemple au chemin de </a:t>
          </a:r>
          <a:r>
            <a:rPr lang="fr-FR" sz="1050" b="0" i="1" u="none" dirty="0" err="1" smtClean="0"/>
            <a:t>Certoux</a:t>
          </a:r>
          <a:r>
            <a:rPr lang="fr-FR" sz="1050" b="0" i="1" u="none" dirty="0" smtClean="0"/>
            <a:t> le long du parc de jeux pour les "petits" enfants.</a:t>
          </a:r>
          <a:endParaRPr lang="fr-FR" sz="1050" i="1" dirty="0"/>
        </a:p>
      </dgm:t>
    </dgm:pt>
    <dgm:pt modelId="{8C0BCD62-6CBA-4579-B35F-864E02899688}" type="parTrans" cxnId="{A124C83B-36B6-48CF-93B3-D01B25E337AE}">
      <dgm:prSet/>
      <dgm:spPr/>
      <dgm:t>
        <a:bodyPr/>
        <a:lstStyle/>
        <a:p>
          <a:endParaRPr lang="fr-FR" sz="2400" i="1"/>
        </a:p>
      </dgm:t>
    </dgm:pt>
    <dgm:pt modelId="{F4D6243A-FE75-4D12-98D5-6EAB6BE5BB94}" type="sibTrans" cxnId="{A124C83B-36B6-48CF-93B3-D01B25E337AE}">
      <dgm:prSet/>
      <dgm:spPr/>
      <dgm:t>
        <a:bodyPr/>
        <a:lstStyle/>
        <a:p>
          <a:endParaRPr lang="fr-FR" sz="2400" i="1"/>
        </a:p>
      </dgm:t>
    </dgm:pt>
    <dgm:pt modelId="{F7401F1F-AF74-4528-839A-73B1674A25FE}">
      <dgm:prSet custT="1"/>
      <dgm:spPr/>
      <dgm:t>
        <a:bodyPr/>
        <a:lstStyle/>
        <a:p>
          <a:r>
            <a:rPr lang="fr-FR" sz="1050" b="0" i="1" u="none" dirty="0" smtClean="0"/>
            <a:t>saint Julien manque clairement de parking pour les vélos: quelques attaches au P+R mais qui sont utilisé par les scooters et donc la plus part du temps inutilisable pour les cyclistes. Aucun </a:t>
          </a:r>
          <a:r>
            <a:rPr lang="fr-FR" sz="1050" b="0" i="1" u="none" dirty="0" err="1" smtClean="0"/>
            <a:t>emplacmeent</a:t>
          </a:r>
          <a:r>
            <a:rPr lang="fr-FR" sz="1050" b="0" i="1" u="none" dirty="0" smtClean="0"/>
            <a:t> à proximité de la préfecture, de la </a:t>
          </a:r>
          <a:r>
            <a:rPr lang="fr-FR" sz="1050" b="0" i="1" u="none" dirty="0" err="1" smtClean="0"/>
            <a:t>bilbiothèque</a:t>
          </a:r>
          <a:r>
            <a:rPr lang="fr-FR" sz="1050" b="0" i="1" u="none" dirty="0" smtClean="0"/>
            <a:t> et de la crèche. Si on veut favoriser les déplacements en mode doux il va falloir faire des efforts pour faciliter la vie aux personnes motivées...</a:t>
          </a:r>
          <a:endParaRPr lang="fr-FR" sz="1050" i="1" dirty="0"/>
        </a:p>
      </dgm:t>
    </dgm:pt>
    <dgm:pt modelId="{96B8BC9A-89F9-4259-A2A9-E1AE39157112}" type="parTrans" cxnId="{E7AFDF6C-2DE5-48B3-B235-1A7F8BD69F00}">
      <dgm:prSet/>
      <dgm:spPr/>
      <dgm:t>
        <a:bodyPr/>
        <a:lstStyle/>
        <a:p>
          <a:endParaRPr lang="fr-FR" sz="2400" i="1"/>
        </a:p>
      </dgm:t>
    </dgm:pt>
    <dgm:pt modelId="{EC52760F-4869-459E-AFD9-872FFF801B4C}" type="sibTrans" cxnId="{E7AFDF6C-2DE5-48B3-B235-1A7F8BD69F00}">
      <dgm:prSet/>
      <dgm:spPr/>
      <dgm:t>
        <a:bodyPr/>
        <a:lstStyle/>
        <a:p>
          <a:endParaRPr lang="fr-FR" sz="2400" i="1"/>
        </a:p>
      </dgm:t>
    </dgm:pt>
    <dgm:pt modelId="{B4A16B7D-BD2E-4DCE-9F44-DF9A0D0EBAB2}">
      <dgm:prSet custT="1"/>
      <dgm:spPr/>
      <dgm:t>
        <a:bodyPr/>
        <a:lstStyle/>
        <a:p>
          <a:r>
            <a:rPr lang="fr-FR" sz="1050" b="0" i="1" u="none" dirty="0" smtClean="0"/>
            <a:t>Les TROTOIRS sont à développer : un VRAI trottoir dans la montée du crêt, un vrai trottoir rue du Léman, surtout entre le petit rond point du </a:t>
          </a:r>
          <a:r>
            <a:rPr lang="fr-FR" sz="1050" b="0" i="1" u="none" dirty="0" err="1" smtClean="0"/>
            <a:t>cret</a:t>
          </a:r>
          <a:r>
            <a:rPr lang="fr-FR" sz="1050" b="0" i="1" u="none" dirty="0" smtClean="0"/>
            <a:t> et l'ancienne MJC, un trottoir entre Bianco et Bio frais pour rejoindre celui de </a:t>
          </a:r>
          <a:r>
            <a:rPr lang="fr-FR" sz="1050" b="0" i="1" u="none" dirty="0" err="1" smtClean="0"/>
            <a:t>Lathoy</a:t>
          </a:r>
          <a:endParaRPr lang="fr-FR" sz="1050" i="1" dirty="0"/>
        </a:p>
      </dgm:t>
    </dgm:pt>
    <dgm:pt modelId="{8FD3ABEC-38CB-4294-9A2C-2E3EBF5F1CB8}" type="parTrans" cxnId="{6C3567D7-0321-4708-A7A3-7453021BE226}">
      <dgm:prSet/>
      <dgm:spPr/>
      <dgm:t>
        <a:bodyPr/>
        <a:lstStyle/>
        <a:p>
          <a:endParaRPr lang="fr-FR" sz="2400" i="1"/>
        </a:p>
      </dgm:t>
    </dgm:pt>
    <dgm:pt modelId="{FDDFB59B-8549-474F-A678-B679E2D825A9}" type="sibTrans" cxnId="{6C3567D7-0321-4708-A7A3-7453021BE226}">
      <dgm:prSet/>
      <dgm:spPr/>
      <dgm:t>
        <a:bodyPr/>
        <a:lstStyle/>
        <a:p>
          <a:endParaRPr lang="fr-FR" sz="2400" i="1"/>
        </a:p>
      </dgm:t>
    </dgm:pt>
    <dgm:pt modelId="{BE113FC7-9CEF-410A-85B8-E8F64EA81593}">
      <dgm:prSet custT="1"/>
      <dgm:spPr/>
      <dgm:t>
        <a:bodyPr/>
        <a:lstStyle/>
        <a:p>
          <a:r>
            <a:rPr lang="fr-FR" sz="1050" b="0" i="1" u="none" dirty="0" smtClean="0"/>
            <a:t>Manque cruel de piste cyclables (route des </a:t>
          </a:r>
          <a:r>
            <a:rPr lang="fr-FR" sz="1050" b="0" i="1" u="none" dirty="0" err="1" smtClean="0"/>
            <a:t>vignes,Grande</a:t>
          </a:r>
          <a:r>
            <a:rPr lang="fr-FR" sz="1050" b="0" i="1" u="none" dirty="0" smtClean="0"/>
            <a:t> Rue ...) </a:t>
          </a:r>
          <a:endParaRPr lang="fr-FR" sz="1050" i="1" dirty="0"/>
        </a:p>
      </dgm:t>
    </dgm:pt>
    <dgm:pt modelId="{4B412EDB-B1E9-41D5-B451-499F83BAB17E}" type="parTrans" cxnId="{A90C878D-026C-44EF-A823-BEE614CF0DAA}">
      <dgm:prSet/>
      <dgm:spPr/>
      <dgm:t>
        <a:bodyPr/>
        <a:lstStyle/>
        <a:p>
          <a:endParaRPr lang="fr-FR" sz="2400" i="1"/>
        </a:p>
      </dgm:t>
    </dgm:pt>
    <dgm:pt modelId="{B6C919E6-A004-4789-9DD2-264175B477F5}" type="sibTrans" cxnId="{A90C878D-026C-44EF-A823-BEE614CF0DAA}">
      <dgm:prSet/>
      <dgm:spPr/>
      <dgm:t>
        <a:bodyPr/>
        <a:lstStyle/>
        <a:p>
          <a:endParaRPr lang="fr-FR" sz="2400" i="1"/>
        </a:p>
      </dgm:t>
    </dgm:pt>
    <dgm:pt modelId="{B46BF51A-A335-4408-A536-E7C8848F0168}">
      <dgm:prSet custT="1"/>
      <dgm:spPr/>
      <dgm:t>
        <a:bodyPr/>
        <a:lstStyle/>
        <a:p>
          <a:r>
            <a:rPr lang="fr-FR" sz="1050" b="0" i="1" u="none" smtClean="0"/>
            <a:t>Trop peu de vrai pistes cyclables. Pas d'espace verts aménagés, les aires de jeux sont toutes en graviers.</a:t>
          </a:r>
          <a:endParaRPr lang="fr-FR" sz="1050" i="1"/>
        </a:p>
      </dgm:t>
    </dgm:pt>
    <dgm:pt modelId="{82871C35-D070-46C1-91C1-D6D9220E8A55}" type="parTrans" cxnId="{257E3760-EE8C-4170-8DDB-95D078FAB068}">
      <dgm:prSet/>
      <dgm:spPr/>
      <dgm:t>
        <a:bodyPr/>
        <a:lstStyle/>
        <a:p>
          <a:endParaRPr lang="fr-FR" sz="2400" i="1"/>
        </a:p>
      </dgm:t>
    </dgm:pt>
    <dgm:pt modelId="{552BA1CF-5FD2-4C55-896E-E4080D47EBF2}" type="sibTrans" cxnId="{257E3760-EE8C-4170-8DDB-95D078FAB068}">
      <dgm:prSet/>
      <dgm:spPr/>
      <dgm:t>
        <a:bodyPr/>
        <a:lstStyle/>
        <a:p>
          <a:endParaRPr lang="fr-FR" sz="2400" i="1"/>
        </a:p>
      </dgm:t>
    </dgm:pt>
    <dgm:pt modelId="{101E17F9-E15B-430A-9710-E16D96606F49}">
      <dgm:prSet custT="1"/>
      <dgm:spPr/>
      <dgm:t>
        <a:bodyPr/>
        <a:lstStyle/>
        <a:p>
          <a:r>
            <a:rPr lang="fr-FR" sz="1050" b="0" i="1" u="none" smtClean="0"/>
            <a:t>il manque souvent de mobilier urbain pour se poser entre 2 courses</a:t>
          </a:r>
          <a:endParaRPr lang="fr-FR" sz="1050" i="1"/>
        </a:p>
      </dgm:t>
    </dgm:pt>
    <dgm:pt modelId="{B667E66F-6734-4D7C-9FF7-328C3FC7BBD1}" type="parTrans" cxnId="{8216E37B-0F40-45D2-B7E8-A4CACA8F4235}">
      <dgm:prSet/>
      <dgm:spPr/>
      <dgm:t>
        <a:bodyPr/>
        <a:lstStyle/>
        <a:p>
          <a:endParaRPr lang="fr-FR" sz="2400" i="1"/>
        </a:p>
      </dgm:t>
    </dgm:pt>
    <dgm:pt modelId="{A11C23EC-7619-4ADC-8C84-BBD2C994FE2D}" type="sibTrans" cxnId="{8216E37B-0F40-45D2-B7E8-A4CACA8F4235}">
      <dgm:prSet/>
      <dgm:spPr/>
      <dgm:t>
        <a:bodyPr/>
        <a:lstStyle/>
        <a:p>
          <a:endParaRPr lang="fr-FR" sz="2400" i="1"/>
        </a:p>
      </dgm:t>
    </dgm:pt>
    <dgm:pt modelId="{7729F039-419C-4C6F-8177-CCD2CB3F9E54}">
      <dgm:prSet custT="1"/>
      <dgm:spPr/>
      <dgm:t>
        <a:bodyPr/>
        <a:lstStyle/>
        <a:p>
          <a:r>
            <a:rPr lang="fr-FR" sz="1050" b="0" i="1" u="none" smtClean="0"/>
            <a:t>Plus de pistes cyclable (rte des vignes,grande rue)trouver une solution rapidement pour dégorger St. Julien aux heures de pointe,cela devient invivable !!!!</a:t>
          </a:r>
          <a:endParaRPr lang="fr-FR" sz="1050" i="1"/>
        </a:p>
      </dgm:t>
    </dgm:pt>
    <dgm:pt modelId="{00BE2F5B-1434-424E-A61A-899F89ED8EF2}" type="parTrans" cxnId="{EEDAAF04-FE97-43FB-AA6E-510270777BD6}">
      <dgm:prSet/>
      <dgm:spPr/>
      <dgm:t>
        <a:bodyPr/>
        <a:lstStyle/>
        <a:p>
          <a:endParaRPr lang="fr-FR" sz="2400" i="1"/>
        </a:p>
      </dgm:t>
    </dgm:pt>
    <dgm:pt modelId="{D64B2DEA-9E6A-4D05-9AC6-3987613246A7}" type="sibTrans" cxnId="{EEDAAF04-FE97-43FB-AA6E-510270777BD6}">
      <dgm:prSet/>
      <dgm:spPr/>
      <dgm:t>
        <a:bodyPr/>
        <a:lstStyle/>
        <a:p>
          <a:endParaRPr lang="fr-FR" sz="2400" i="1"/>
        </a:p>
      </dgm:t>
    </dgm:pt>
    <dgm:pt modelId="{55FEB70E-0442-45A4-96A3-63977AF4AB1D}">
      <dgm:prSet custT="1"/>
      <dgm:spPr/>
      <dgm:t>
        <a:bodyPr/>
        <a:lstStyle/>
        <a:p>
          <a:r>
            <a:rPr lang="fr-FR" sz="1050" b="0" i="1" u="none" smtClean="0"/>
            <a:t>Accès aux trottoirs pour les personnes à mobilité réduite</a:t>
          </a:r>
          <a:endParaRPr lang="fr-FR" sz="1050" i="1"/>
        </a:p>
      </dgm:t>
    </dgm:pt>
    <dgm:pt modelId="{5D4D5402-F6A0-4BCE-9385-B70601B5EE4B}" type="parTrans" cxnId="{26C91608-6CFD-4DB3-A21E-25890F956471}">
      <dgm:prSet/>
      <dgm:spPr/>
      <dgm:t>
        <a:bodyPr/>
        <a:lstStyle/>
        <a:p>
          <a:endParaRPr lang="fr-FR" sz="2400" i="1"/>
        </a:p>
      </dgm:t>
    </dgm:pt>
    <dgm:pt modelId="{78CE1BFA-1862-4DB3-841C-9DC675407E2D}" type="sibTrans" cxnId="{26C91608-6CFD-4DB3-A21E-25890F956471}">
      <dgm:prSet/>
      <dgm:spPr/>
      <dgm:t>
        <a:bodyPr/>
        <a:lstStyle/>
        <a:p>
          <a:endParaRPr lang="fr-FR" sz="2400" i="1"/>
        </a:p>
      </dgm:t>
    </dgm:pt>
    <dgm:pt modelId="{6937F323-AA2E-4465-9022-27D8FB30B130}">
      <dgm:prSet custT="1"/>
      <dgm:spPr/>
      <dgm:t>
        <a:bodyPr/>
        <a:lstStyle/>
        <a:p>
          <a:r>
            <a:rPr lang="fr-FR" sz="1050" b="0" i="1" u="none" smtClean="0"/>
            <a:t>ETUDIER LE TRACE DES VRAIS PISTES CYCLABLES DS ET AUX ABORDS DE ST JULIEN</a:t>
          </a:r>
          <a:endParaRPr lang="fr-FR" sz="1050" i="1"/>
        </a:p>
      </dgm:t>
    </dgm:pt>
    <dgm:pt modelId="{A3ADB488-5EBB-4DF1-B94F-8E1A6EF0248E}" type="parTrans" cxnId="{F730DEB7-0CB3-4DE3-A2AD-1A78223339E2}">
      <dgm:prSet/>
      <dgm:spPr/>
      <dgm:t>
        <a:bodyPr/>
        <a:lstStyle/>
        <a:p>
          <a:endParaRPr lang="fr-FR" sz="2400" i="1"/>
        </a:p>
      </dgm:t>
    </dgm:pt>
    <dgm:pt modelId="{F93D44D4-403B-4882-889B-6376C64A5574}" type="sibTrans" cxnId="{F730DEB7-0CB3-4DE3-A2AD-1A78223339E2}">
      <dgm:prSet/>
      <dgm:spPr/>
      <dgm:t>
        <a:bodyPr/>
        <a:lstStyle/>
        <a:p>
          <a:endParaRPr lang="fr-FR" sz="2400" i="1"/>
        </a:p>
      </dgm:t>
    </dgm:pt>
    <dgm:pt modelId="{EB71C6B6-8BEA-47C0-BDDA-B0DC2BA1366A}" type="pres">
      <dgm:prSet presAssocID="{B5C19BD6-2CD5-4B8C-944B-1714098DEF10}" presName="diagram" presStyleCnt="0">
        <dgm:presLayoutVars>
          <dgm:dir/>
          <dgm:resizeHandles val="exact"/>
        </dgm:presLayoutVars>
      </dgm:prSet>
      <dgm:spPr/>
      <dgm:t>
        <a:bodyPr/>
        <a:lstStyle/>
        <a:p>
          <a:endParaRPr lang="fr-FR"/>
        </a:p>
      </dgm:t>
    </dgm:pt>
    <dgm:pt modelId="{F3665D29-7543-41E3-A871-EAD3FCB410DD}" type="pres">
      <dgm:prSet presAssocID="{3A3CCB93-DE87-43EC-AE7F-3D549A7B0A90}" presName="node" presStyleLbl="node1" presStyleIdx="0" presStyleCnt="9" custScaleX="113084" custScaleY="136697">
        <dgm:presLayoutVars>
          <dgm:bulletEnabled val="1"/>
        </dgm:presLayoutVars>
      </dgm:prSet>
      <dgm:spPr/>
      <dgm:t>
        <a:bodyPr/>
        <a:lstStyle/>
        <a:p>
          <a:endParaRPr lang="fr-FR"/>
        </a:p>
      </dgm:t>
    </dgm:pt>
    <dgm:pt modelId="{184F22AC-250B-47FA-A7B3-E3542BE13133}" type="pres">
      <dgm:prSet presAssocID="{F4D6243A-FE75-4D12-98D5-6EAB6BE5BB94}" presName="sibTrans" presStyleCnt="0"/>
      <dgm:spPr/>
    </dgm:pt>
    <dgm:pt modelId="{A1F7CD1F-ACB4-42D3-9FAE-7DF363CA8F90}" type="pres">
      <dgm:prSet presAssocID="{F7401F1F-AF74-4528-839A-73B1674A25FE}" presName="node" presStyleLbl="node1" presStyleIdx="1" presStyleCnt="9" custScaleX="145623" custScaleY="161303">
        <dgm:presLayoutVars>
          <dgm:bulletEnabled val="1"/>
        </dgm:presLayoutVars>
      </dgm:prSet>
      <dgm:spPr/>
      <dgm:t>
        <a:bodyPr/>
        <a:lstStyle/>
        <a:p>
          <a:endParaRPr lang="fr-FR"/>
        </a:p>
      </dgm:t>
    </dgm:pt>
    <dgm:pt modelId="{09EE366F-B762-48C9-A794-96EC952EF560}" type="pres">
      <dgm:prSet presAssocID="{EC52760F-4869-459E-AFD9-872FFF801B4C}" presName="sibTrans" presStyleCnt="0"/>
      <dgm:spPr/>
    </dgm:pt>
    <dgm:pt modelId="{E73F88D9-17D4-4A07-9DE1-1B2D2CE15461}" type="pres">
      <dgm:prSet presAssocID="{B4A16B7D-BD2E-4DCE-9F44-DF9A0D0EBAB2}" presName="node" presStyleLbl="node1" presStyleIdx="2" presStyleCnt="9" custScaleX="111054" custScaleY="124981">
        <dgm:presLayoutVars>
          <dgm:bulletEnabled val="1"/>
        </dgm:presLayoutVars>
      </dgm:prSet>
      <dgm:spPr/>
      <dgm:t>
        <a:bodyPr/>
        <a:lstStyle/>
        <a:p>
          <a:endParaRPr lang="fr-FR"/>
        </a:p>
      </dgm:t>
    </dgm:pt>
    <dgm:pt modelId="{57E5A319-B352-42AA-9873-4F932064A805}" type="pres">
      <dgm:prSet presAssocID="{FDDFB59B-8549-474F-A678-B679E2D825A9}" presName="sibTrans" presStyleCnt="0"/>
      <dgm:spPr/>
    </dgm:pt>
    <dgm:pt modelId="{6572BC0C-6967-44DC-8A8C-5FC23E4DE19D}" type="pres">
      <dgm:prSet presAssocID="{BE113FC7-9CEF-410A-85B8-E8F64EA81593}" presName="node" presStyleLbl="node1" presStyleIdx="3" presStyleCnt="9" custScaleX="81772" custScaleY="71530">
        <dgm:presLayoutVars>
          <dgm:bulletEnabled val="1"/>
        </dgm:presLayoutVars>
      </dgm:prSet>
      <dgm:spPr/>
      <dgm:t>
        <a:bodyPr/>
        <a:lstStyle/>
        <a:p>
          <a:endParaRPr lang="fr-FR"/>
        </a:p>
      </dgm:t>
    </dgm:pt>
    <dgm:pt modelId="{ED9E3D38-AB49-4287-9683-24B2CEDD2E3A}" type="pres">
      <dgm:prSet presAssocID="{B6C919E6-A004-4789-9DD2-264175B477F5}" presName="sibTrans" presStyleCnt="0"/>
      <dgm:spPr/>
    </dgm:pt>
    <dgm:pt modelId="{FDEC8CA8-634C-4A3D-8858-EEC3B43AE849}" type="pres">
      <dgm:prSet presAssocID="{B46BF51A-A335-4408-A536-E7C8848F0168}" presName="node" presStyleLbl="node1" presStyleIdx="4" presStyleCnt="9" custScaleX="93847" custScaleY="63056">
        <dgm:presLayoutVars>
          <dgm:bulletEnabled val="1"/>
        </dgm:presLayoutVars>
      </dgm:prSet>
      <dgm:spPr/>
      <dgm:t>
        <a:bodyPr/>
        <a:lstStyle/>
        <a:p>
          <a:endParaRPr lang="fr-FR"/>
        </a:p>
      </dgm:t>
    </dgm:pt>
    <dgm:pt modelId="{CAFA0D8D-C06A-4892-82CE-C1B0FC1B27BC}" type="pres">
      <dgm:prSet presAssocID="{552BA1CF-5FD2-4C55-896E-E4080D47EBF2}" presName="sibTrans" presStyleCnt="0"/>
      <dgm:spPr/>
    </dgm:pt>
    <dgm:pt modelId="{C80AE80E-5B2A-44F4-8B0B-1AB3816B3D51}" type="pres">
      <dgm:prSet presAssocID="{101E17F9-E15B-430A-9710-E16D96606F49}" presName="node" presStyleLbl="node1" presStyleIdx="5" presStyleCnt="9" custScaleX="101068" custScaleY="66658">
        <dgm:presLayoutVars>
          <dgm:bulletEnabled val="1"/>
        </dgm:presLayoutVars>
      </dgm:prSet>
      <dgm:spPr/>
      <dgm:t>
        <a:bodyPr/>
        <a:lstStyle/>
        <a:p>
          <a:endParaRPr lang="fr-FR"/>
        </a:p>
      </dgm:t>
    </dgm:pt>
    <dgm:pt modelId="{C2B9BB82-0DF8-46C9-8E48-6ADF33F710D1}" type="pres">
      <dgm:prSet presAssocID="{A11C23EC-7619-4ADC-8C84-BBD2C994FE2D}" presName="sibTrans" presStyleCnt="0"/>
      <dgm:spPr/>
    </dgm:pt>
    <dgm:pt modelId="{0D83E199-4B76-4F26-B22B-FA1B2714909B}" type="pres">
      <dgm:prSet presAssocID="{7729F039-419C-4C6F-8177-CCD2CB3F9E54}" presName="node" presStyleLbl="node1" presStyleIdx="6" presStyleCnt="9">
        <dgm:presLayoutVars>
          <dgm:bulletEnabled val="1"/>
        </dgm:presLayoutVars>
      </dgm:prSet>
      <dgm:spPr/>
      <dgm:t>
        <a:bodyPr/>
        <a:lstStyle/>
        <a:p>
          <a:endParaRPr lang="fr-FR"/>
        </a:p>
      </dgm:t>
    </dgm:pt>
    <dgm:pt modelId="{2B78657A-2A7D-4666-965D-B095E68BF2E4}" type="pres">
      <dgm:prSet presAssocID="{D64B2DEA-9E6A-4D05-9AC6-3987613246A7}" presName="sibTrans" presStyleCnt="0"/>
      <dgm:spPr/>
    </dgm:pt>
    <dgm:pt modelId="{16E417B5-27EB-427E-BA53-89EB1F37BC81}" type="pres">
      <dgm:prSet presAssocID="{55FEB70E-0442-45A4-96A3-63977AF4AB1D}" presName="node" presStyleLbl="node1" presStyleIdx="7" presStyleCnt="9" custScaleX="94926" custScaleY="68891">
        <dgm:presLayoutVars>
          <dgm:bulletEnabled val="1"/>
        </dgm:presLayoutVars>
      </dgm:prSet>
      <dgm:spPr/>
      <dgm:t>
        <a:bodyPr/>
        <a:lstStyle/>
        <a:p>
          <a:endParaRPr lang="fr-FR"/>
        </a:p>
      </dgm:t>
    </dgm:pt>
    <dgm:pt modelId="{A60F421B-360A-4BC7-8406-973A5C1C67C9}" type="pres">
      <dgm:prSet presAssocID="{78CE1BFA-1862-4DB3-841C-9DC675407E2D}" presName="sibTrans" presStyleCnt="0"/>
      <dgm:spPr/>
    </dgm:pt>
    <dgm:pt modelId="{057CC6A3-C868-4706-8241-DB77087A5825}" type="pres">
      <dgm:prSet presAssocID="{6937F323-AA2E-4465-9022-27D8FB30B130}" presName="node" presStyleLbl="node1" presStyleIdx="8" presStyleCnt="9" custScaleX="89443" custScaleY="80023">
        <dgm:presLayoutVars>
          <dgm:bulletEnabled val="1"/>
        </dgm:presLayoutVars>
      </dgm:prSet>
      <dgm:spPr/>
      <dgm:t>
        <a:bodyPr/>
        <a:lstStyle/>
        <a:p>
          <a:endParaRPr lang="fr-FR"/>
        </a:p>
      </dgm:t>
    </dgm:pt>
  </dgm:ptLst>
  <dgm:cxnLst>
    <dgm:cxn modelId="{E7AFDF6C-2DE5-48B3-B235-1A7F8BD69F00}" srcId="{B5C19BD6-2CD5-4B8C-944B-1714098DEF10}" destId="{F7401F1F-AF74-4528-839A-73B1674A25FE}" srcOrd="1" destOrd="0" parTransId="{96B8BC9A-89F9-4259-A2A9-E1AE39157112}" sibTransId="{EC52760F-4869-459E-AFD9-872FFF801B4C}"/>
    <dgm:cxn modelId="{F730DEB7-0CB3-4DE3-A2AD-1A78223339E2}" srcId="{B5C19BD6-2CD5-4B8C-944B-1714098DEF10}" destId="{6937F323-AA2E-4465-9022-27D8FB30B130}" srcOrd="8" destOrd="0" parTransId="{A3ADB488-5EBB-4DF1-B94F-8E1A6EF0248E}" sibTransId="{F93D44D4-403B-4882-889B-6376C64A5574}"/>
    <dgm:cxn modelId="{748908C2-B366-4708-BD90-C73B42F6DC57}" type="presOf" srcId="{B4A16B7D-BD2E-4DCE-9F44-DF9A0D0EBAB2}" destId="{E73F88D9-17D4-4A07-9DE1-1B2D2CE15461}" srcOrd="0" destOrd="0" presId="urn:microsoft.com/office/officeart/2005/8/layout/default"/>
    <dgm:cxn modelId="{A774F777-9DDB-4513-84C0-BE8B4920B83C}" type="presOf" srcId="{6937F323-AA2E-4465-9022-27D8FB30B130}" destId="{057CC6A3-C868-4706-8241-DB77087A5825}" srcOrd="0" destOrd="0" presId="urn:microsoft.com/office/officeart/2005/8/layout/default"/>
    <dgm:cxn modelId="{F6B2E467-0921-4519-B4FC-AF0D3EBA9DE2}" type="presOf" srcId="{55FEB70E-0442-45A4-96A3-63977AF4AB1D}" destId="{16E417B5-27EB-427E-BA53-89EB1F37BC81}" srcOrd="0" destOrd="0" presId="urn:microsoft.com/office/officeart/2005/8/layout/default"/>
    <dgm:cxn modelId="{AEB38538-CAC4-4537-B5C3-9322C2B6C6D3}" type="presOf" srcId="{3A3CCB93-DE87-43EC-AE7F-3D549A7B0A90}" destId="{F3665D29-7543-41E3-A871-EAD3FCB410DD}" srcOrd="0" destOrd="0" presId="urn:microsoft.com/office/officeart/2005/8/layout/default"/>
    <dgm:cxn modelId="{EEDAAF04-FE97-43FB-AA6E-510270777BD6}" srcId="{B5C19BD6-2CD5-4B8C-944B-1714098DEF10}" destId="{7729F039-419C-4C6F-8177-CCD2CB3F9E54}" srcOrd="6" destOrd="0" parTransId="{00BE2F5B-1434-424E-A61A-899F89ED8EF2}" sibTransId="{D64B2DEA-9E6A-4D05-9AC6-3987613246A7}"/>
    <dgm:cxn modelId="{0149D45E-8F7B-4AFF-9ECE-63D0A03E2A45}" type="presOf" srcId="{7729F039-419C-4C6F-8177-CCD2CB3F9E54}" destId="{0D83E199-4B76-4F26-B22B-FA1B2714909B}" srcOrd="0" destOrd="0" presId="urn:microsoft.com/office/officeart/2005/8/layout/default"/>
    <dgm:cxn modelId="{F759C33C-AF9B-458C-9CC3-A53802A2A759}" type="presOf" srcId="{101E17F9-E15B-430A-9710-E16D96606F49}" destId="{C80AE80E-5B2A-44F4-8B0B-1AB3816B3D51}" srcOrd="0" destOrd="0" presId="urn:microsoft.com/office/officeart/2005/8/layout/default"/>
    <dgm:cxn modelId="{257E3760-EE8C-4170-8DDB-95D078FAB068}" srcId="{B5C19BD6-2CD5-4B8C-944B-1714098DEF10}" destId="{B46BF51A-A335-4408-A536-E7C8848F0168}" srcOrd="4" destOrd="0" parTransId="{82871C35-D070-46C1-91C1-D6D9220E8A55}" sibTransId="{552BA1CF-5FD2-4C55-896E-E4080D47EBF2}"/>
    <dgm:cxn modelId="{B1C92159-3959-4BFF-95C8-195D5C9BF666}" type="presOf" srcId="{F7401F1F-AF74-4528-839A-73B1674A25FE}" destId="{A1F7CD1F-ACB4-42D3-9FAE-7DF363CA8F90}" srcOrd="0" destOrd="0" presId="urn:microsoft.com/office/officeart/2005/8/layout/default"/>
    <dgm:cxn modelId="{A90C878D-026C-44EF-A823-BEE614CF0DAA}" srcId="{B5C19BD6-2CD5-4B8C-944B-1714098DEF10}" destId="{BE113FC7-9CEF-410A-85B8-E8F64EA81593}" srcOrd="3" destOrd="0" parTransId="{4B412EDB-B1E9-41D5-B451-499F83BAB17E}" sibTransId="{B6C919E6-A004-4789-9DD2-264175B477F5}"/>
    <dgm:cxn modelId="{26C91608-6CFD-4DB3-A21E-25890F956471}" srcId="{B5C19BD6-2CD5-4B8C-944B-1714098DEF10}" destId="{55FEB70E-0442-45A4-96A3-63977AF4AB1D}" srcOrd="7" destOrd="0" parTransId="{5D4D5402-F6A0-4BCE-9385-B70601B5EE4B}" sibTransId="{78CE1BFA-1862-4DB3-841C-9DC675407E2D}"/>
    <dgm:cxn modelId="{F2FFF354-45AD-49EC-9ECB-787C361F6EA3}" type="presOf" srcId="{BE113FC7-9CEF-410A-85B8-E8F64EA81593}" destId="{6572BC0C-6967-44DC-8A8C-5FC23E4DE19D}" srcOrd="0" destOrd="0" presId="urn:microsoft.com/office/officeart/2005/8/layout/default"/>
    <dgm:cxn modelId="{8216E37B-0F40-45D2-B7E8-A4CACA8F4235}" srcId="{B5C19BD6-2CD5-4B8C-944B-1714098DEF10}" destId="{101E17F9-E15B-430A-9710-E16D96606F49}" srcOrd="5" destOrd="0" parTransId="{B667E66F-6734-4D7C-9FF7-328C3FC7BBD1}" sibTransId="{A11C23EC-7619-4ADC-8C84-BBD2C994FE2D}"/>
    <dgm:cxn modelId="{6C3567D7-0321-4708-A7A3-7453021BE226}" srcId="{B5C19BD6-2CD5-4B8C-944B-1714098DEF10}" destId="{B4A16B7D-BD2E-4DCE-9F44-DF9A0D0EBAB2}" srcOrd="2" destOrd="0" parTransId="{8FD3ABEC-38CB-4294-9A2C-2E3EBF5F1CB8}" sibTransId="{FDDFB59B-8549-474F-A678-B679E2D825A9}"/>
    <dgm:cxn modelId="{A124C83B-36B6-48CF-93B3-D01B25E337AE}" srcId="{B5C19BD6-2CD5-4B8C-944B-1714098DEF10}" destId="{3A3CCB93-DE87-43EC-AE7F-3D549A7B0A90}" srcOrd="0" destOrd="0" parTransId="{8C0BCD62-6CBA-4579-B35F-864E02899688}" sibTransId="{F4D6243A-FE75-4D12-98D5-6EAB6BE5BB94}"/>
    <dgm:cxn modelId="{F9A97153-6450-4991-B33D-F6DDEB909CC0}" type="presOf" srcId="{B46BF51A-A335-4408-A536-E7C8848F0168}" destId="{FDEC8CA8-634C-4A3D-8858-EEC3B43AE849}" srcOrd="0" destOrd="0" presId="urn:microsoft.com/office/officeart/2005/8/layout/default"/>
    <dgm:cxn modelId="{897ED0E0-7F14-4011-A382-323235D2F2DB}" type="presOf" srcId="{B5C19BD6-2CD5-4B8C-944B-1714098DEF10}" destId="{EB71C6B6-8BEA-47C0-BDDA-B0DC2BA1366A}" srcOrd="0" destOrd="0" presId="urn:microsoft.com/office/officeart/2005/8/layout/default"/>
    <dgm:cxn modelId="{FDB549D8-D670-4C16-9FDD-56DDD4B4162F}" type="presParOf" srcId="{EB71C6B6-8BEA-47C0-BDDA-B0DC2BA1366A}" destId="{F3665D29-7543-41E3-A871-EAD3FCB410DD}" srcOrd="0" destOrd="0" presId="urn:microsoft.com/office/officeart/2005/8/layout/default"/>
    <dgm:cxn modelId="{5B9A3E4A-1E1C-47F1-8950-A93748BFE42A}" type="presParOf" srcId="{EB71C6B6-8BEA-47C0-BDDA-B0DC2BA1366A}" destId="{184F22AC-250B-47FA-A7B3-E3542BE13133}" srcOrd="1" destOrd="0" presId="urn:microsoft.com/office/officeart/2005/8/layout/default"/>
    <dgm:cxn modelId="{4066E79B-78AD-4E58-9929-B7470902861F}" type="presParOf" srcId="{EB71C6B6-8BEA-47C0-BDDA-B0DC2BA1366A}" destId="{A1F7CD1F-ACB4-42D3-9FAE-7DF363CA8F90}" srcOrd="2" destOrd="0" presId="urn:microsoft.com/office/officeart/2005/8/layout/default"/>
    <dgm:cxn modelId="{FEE9CFDC-1715-443C-9AF1-607946E39C3B}" type="presParOf" srcId="{EB71C6B6-8BEA-47C0-BDDA-B0DC2BA1366A}" destId="{09EE366F-B762-48C9-A794-96EC952EF560}" srcOrd="3" destOrd="0" presId="urn:microsoft.com/office/officeart/2005/8/layout/default"/>
    <dgm:cxn modelId="{BC0991B3-FFD3-4F4A-AD2D-78A465E665EC}" type="presParOf" srcId="{EB71C6B6-8BEA-47C0-BDDA-B0DC2BA1366A}" destId="{E73F88D9-17D4-4A07-9DE1-1B2D2CE15461}" srcOrd="4" destOrd="0" presId="urn:microsoft.com/office/officeart/2005/8/layout/default"/>
    <dgm:cxn modelId="{56E35B32-B94B-4832-AA4A-ADE52AC008C5}" type="presParOf" srcId="{EB71C6B6-8BEA-47C0-BDDA-B0DC2BA1366A}" destId="{57E5A319-B352-42AA-9873-4F932064A805}" srcOrd="5" destOrd="0" presId="urn:microsoft.com/office/officeart/2005/8/layout/default"/>
    <dgm:cxn modelId="{E4AE2E1A-EF5E-4903-8F21-62BC200D9709}" type="presParOf" srcId="{EB71C6B6-8BEA-47C0-BDDA-B0DC2BA1366A}" destId="{6572BC0C-6967-44DC-8A8C-5FC23E4DE19D}" srcOrd="6" destOrd="0" presId="urn:microsoft.com/office/officeart/2005/8/layout/default"/>
    <dgm:cxn modelId="{DA01F89E-B417-498C-9EF1-F910B6824068}" type="presParOf" srcId="{EB71C6B6-8BEA-47C0-BDDA-B0DC2BA1366A}" destId="{ED9E3D38-AB49-4287-9683-24B2CEDD2E3A}" srcOrd="7" destOrd="0" presId="urn:microsoft.com/office/officeart/2005/8/layout/default"/>
    <dgm:cxn modelId="{01A73051-F708-45A6-B801-0AB78285129E}" type="presParOf" srcId="{EB71C6B6-8BEA-47C0-BDDA-B0DC2BA1366A}" destId="{FDEC8CA8-634C-4A3D-8858-EEC3B43AE849}" srcOrd="8" destOrd="0" presId="urn:microsoft.com/office/officeart/2005/8/layout/default"/>
    <dgm:cxn modelId="{F9CE1481-F70A-4918-8158-ABA94ED2146A}" type="presParOf" srcId="{EB71C6B6-8BEA-47C0-BDDA-B0DC2BA1366A}" destId="{CAFA0D8D-C06A-4892-82CE-C1B0FC1B27BC}" srcOrd="9" destOrd="0" presId="urn:microsoft.com/office/officeart/2005/8/layout/default"/>
    <dgm:cxn modelId="{F21EA5C6-996C-4A63-8010-25D2E9EA5BD8}" type="presParOf" srcId="{EB71C6B6-8BEA-47C0-BDDA-B0DC2BA1366A}" destId="{C80AE80E-5B2A-44F4-8B0B-1AB3816B3D51}" srcOrd="10" destOrd="0" presId="urn:microsoft.com/office/officeart/2005/8/layout/default"/>
    <dgm:cxn modelId="{36BAF6E8-2C5C-48FC-BECB-F0D992BC3CBA}" type="presParOf" srcId="{EB71C6B6-8BEA-47C0-BDDA-B0DC2BA1366A}" destId="{C2B9BB82-0DF8-46C9-8E48-6ADF33F710D1}" srcOrd="11" destOrd="0" presId="urn:microsoft.com/office/officeart/2005/8/layout/default"/>
    <dgm:cxn modelId="{B443CA4B-3CCA-41D9-A9E7-EDB0F4C6816A}" type="presParOf" srcId="{EB71C6B6-8BEA-47C0-BDDA-B0DC2BA1366A}" destId="{0D83E199-4B76-4F26-B22B-FA1B2714909B}" srcOrd="12" destOrd="0" presId="urn:microsoft.com/office/officeart/2005/8/layout/default"/>
    <dgm:cxn modelId="{C27618EB-4B95-468B-8493-AD9FB2C8BAA8}" type="presParOf" srcId="{EB71C6B6-8BEA-47C0-BDDA-B0DC2BA1366A}" destId="{2B78657A-2A7D-4666-965D-B095E68BF2E4}" srcOrd="13" destOrd="0" presId="urn:microsoft.com/office/officeart/2005/8/layout/default"/>
    <dgm:cxn modelId="{EEC95190-3F50-400E-B81F-E63BE1A1C4BC}" type="presParOf" srcId="{EB71C6B6-8BEA-47C0-BDDA-B0DC2BA1366A}" destId="{16E417B5-27EB-427E-BA53-89EB1F37BC81}" srcOrd="14" destOrd="0" presId="urn:microsoft.com/office/officeart/2005/8/layout/default"/>
    <dgm:cxn modelId="{E9CAF766-2D6A-4E1D-B3ED-EF5E5EC91E34}" type="presParOf" srcId="{EB71C6B6-8BEA-47C0-BDDA-B0DC2BA1366A}" destId="{A60F421B-360A-4BC7-8406-973A5C1C67C9}" srcOrd="15" destOrd="0" presId="urn:microsoft.com/office/officeart/2005/8/layout/default"/>
    <dgm:cxn modelId="{07685FC9-EA69-4272-9BC0-D3F37CC83095}" type="presParOf" srcId="{EB71C6B6-8BEA-47C0-BDDA-B0DC2BA1366A}" destId="{057CC6A3-C868-4706-8241-DB77087A5825}"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26C0B9-4582-471D-AA2C-691AB520987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F9F320AD-E5BD-4CE1-A43B-BDE330111C7D}">
      <dgm:prSet phldrT="[Texte]" custT="1"/>
      <dgm:spPr/>
      <dgm:t>
        <a:bodyPr/>
        <a:lstStyle/>
        <a:p>
          <a:r>
            <a:rPr lang="fr-FR" sz="1200" b="0" i="1" u="none" dirty="0" smtClean="0"/>
            <a:t>IL EST INDISPENSABLE DE DEVELOPPER LE RESEAU DES PISTES CYCLABLES! IL NY A PRESQUE AUCUN AMENAGEMENT TRES PEU DE PLACES POUR LES STATIONNER ET LES ROUTES DE ST JULIEN SONT DANGEREUSES POUR LES CYCLISTES</a:t>
          </a:r>
          <a:endParaRPr lang="fr-FR" sz="1200" i="1" dirty="0"/>
        </a:p>
      </dgm:t>
    </dgm:pt>
    <dgm:pt modelId="{38701544-2FD1-4E3A-87A6-A5F616DA52C3}" type="parTrans" cxnId="{D395D782-0B42-4FEB-A218-7E7BB5D5FC48}">
      <dgm:prSet/>
      <dgm:spPr/>
      <dgm:t>
        <a:bodyPr/>
        <a:lstStyle/>
        <a:p>
          <a:endParaRPr lang="fr-FR" sz="2000" i="1"/>
        </a:p>
      </dgm:t>
    </dgm:pt>
    <dgm:pt modelId="{112914AD-8072-48BF-9B94-C269B260391A}" type="sibTrans" cxnId="{D395D782-0B42-4FEB-A218-7E7BB5D5FC48}">
      <dgm:prSet/>
      <dgm:spPr/>
      <dgm:t>
        <a:bodyPr/>
        <a:lstStyle/>
        <a:p>
          <a:endParaRPr lang="fr-FR" sz="2000" i="1"/>
        </a:p>
      </dgm:t>
    </dgm:pt>
    <dgm:pt modelId="{AE1672B6-376C-43D4-903E-354CE7E159A5}">
      <dgm:prSet custT="1"/>
      <dgm:spPr/>
      <dgm:t>
        <a:bodyPr/>
        <a:lstStyle/>
        <a:p>
          <a:r>
            <a:rPr lang="fr-FR" sz="1200" b="0" i="1" u="none" smtClean="0"/>
            <a:t>ENORMES DIFFICULTES A PASSER A PIED DEVANT LA PANIERE OU IL N Y A PAS DE TROTTOIRS </a:t>
          </a:r>
          <a:endParaRPr lang="fr-FR" sz="1200" i="1"/>
        </a:p>
      </dgm:t>
    </dgm:pt>
    <dgm:pt modelId="{E44F35D8-C6E8-4521-8B8C-7FA1507610D8}" type="parTrans" cxnId="{9365257D-555C-44E4-AE28-CAFBAF459ED0}">
      <dgm:prSet/>
      <dgm:spPr/>
      <dgm:t>
        <a:bodyPr/>
        <a:lstStyle/>
        <a:p>
          <a:endParaRPr lang="fr-FR" sz="2000" i="1"/>
        </a:p>
      </dgm:t>
    </dgm:pt>
    <dgm:pt modelId="{9A797EAE-ECC4-4FC9-9786-3E9AA4B63DE1}" type="sibTrans" cxnId="{9365257D-555C-44E4-AE28-CAFBAF459ED0}">
      <dgm:prSet/>
      <dgm:spPr/>
      <dgm:t>
        <a:bodyPr/>
        <a:lstStyle/>
        <a:p>
          <a:endParaRPr lang="fr-FR" sz="2000" i="1"/>
        </a:p>
      </dgm:t>
    </dgm:pt>
    <dgm:pt modelId="{A5A6521F-7F5A-47FF-B7A7-AB8EEA69BAFA}">
      <dgm:prSet custT="1"/>
      <dgm:spPr/>
      <dgm:t>
        <a:bodyPr/>
        <a:lstStyle/>
        <a:p>
          <a:r>
            <a:rPr lang="fr-FR" sz="1200" b="0" i="1" u="none" dirty="0" smtClean="0"/>
            <a:t>PERMETTRE AUX PIETONS ET CYCLISTES DE CIRCULER EN SORTIE DE LA VILLE : C EST SIDERANT DE NE PAS POUVOIR ALLER A PIED A VITAM PARC OU ARCHAMPS QUI SONT SI PROCHES !!!</a:t>
          </a:r>
          <a:endParaRPr lang="fr-FR" sz="1200" i="1" dirty="0"/>
        </a:p>
      </dgm:t>
    </dgm:pt>
    <dgm:pt modelId="{7ADA632D-3800-4909-9369-707FB51E7A0C}" type="parTrans" cxnId="{72721C41-760D-4A51-A1E6-249F710CE29F}">
      <dgm:prSet/>
      <dgm:spPr/>
      <dgm:t>
        <a:bodyPr/>
        <a:lstStyle/>
        <a:p>
          <a:endParaRPr lang="fr-FR" sz="2000" i="1"/>
        </a:p>
      </dgm:t>
    </dgm:pt>
    <dgm:pt modelId="{F0F49BC0-CD26-4714-892F-C1A87E316AC6}" type="sibTrans" cxnId="{72721C41-760D-4A51-A1E6-249F710CE29F}">
      <dgm:prSet/>
      <dgm:spPr/>
      <dgm:t>
        <a:bodyPr/>
        <a:lstStyle/>
        <a:p>
          <a:endParaRPr lang="fr-FR" sz="2000" i="1"/>
        </a:p>
      </dgm:t>
    </dgm:pt>
    <dgm:pt modelId="{BFC88FE4-E74E-4F60-BB0C-E3D7F5F5004E}">
      <dgm:prSet custT="1"/>
      <dgm:spPr/>
      <dgm:t>
        <a:bodyPr/>
        <a:lstStyle/>
        <a:p>
          <a:r>
            <a:rPr lang="fr-FR" sz="1200" b="0" i="1" u="none" smtClean="0"/>
            <a:t>VRAIMENT PLUS DE PISTES CYCLABLES </a:t>
          </a:r>
          <a:endParaRPr lang="fr-FR" sz="1200" i="1"/>
        </a:p>
      </dgm:t>
    </dgm:pt>
    <dgm:pt modelId="{FC47E4E2-E018-4109-AE7D-D90F491BCBA7}" type="parTrans" cxnId="{AC596576-6816-4313-B021-E6BD0A2B01ED}">
      <dgm:prSet/>
      <dgm:spPr/>
      <dgm:t>
        <a:bodyPr/>
        <a:lstStyle/>
        <a:p>
          <a:endParaRPr lang="fr-FR" sz="2000" i="1"/>
        </a:p>
      </dgm:t>
    </dgm:pt>
    <dgm:pt modelId="{2020EEEF-0270-45FB-BCA1-88E6B8227C0B}" type="sibTrans" cxnId="{AC596576-6816-4313-B021-E6BD0A2B01ED}">
      <dgm:prSet/>
      <dgm:spPr/>
      <dgm:t>
        <a:bodyPr/>
        <a:lstStyle/>
        <a:p>
          <a:endParaRPr lang="fr-FR" sz="2000" i="1"/>
        </a:p>
      </dgm:t>
    </dgm:pt>
    <dgm:pt modelId="{4BA7BCBE-B00A-42A2-B9E9-366040E8CB16}">
      <dgm:prSet custT="1"/>
      <dgm:spPr/>
      <dgm:t>
        <a:bodyPr/>
        <a:lstStyle/>
        <a:p>
          <a:r>
            <a:rPr lang="fr-FR" sz="1200" b="0" i="1" u="none" smtClean="0"/>
            <a:t>Il serait bien de penser piste cyclable depuis les villages en périphérie ( viry, feigère, Neydens...) afin de pouvoir aller au P+R Perly en vélo sans danger.</a:t>
          </a:r>
          <a:endParaRPr lang="fr-FR" sz="1200" i="1"/>
        </a:p>
      </dgm:t>
    </dgm:pt>
    <dgm:pt modelId="{32D17ECC-876C-444F-9989-41F706ABD94E}" type="parTrans" cxnId="{D2851A9E-D5B0-4BC3-8043-9C4238CA3301}">
      <dgm:prSet/>
      <dgm:spPr/>
      <dgm:t>
        <a:bodyPr/>
        <a:lstStyle/>
        <a:p>
          <a:endParaRPr lang="fr-FR" sz="2000" i="1"/>
        </a:p>
      </dgm:t>
    </dgm:pt>
    <dgm:pt modelId="{05272C21-DCE8-4037-937A-01B05D61282E}" type="sibTrans" cxnId="{D2851A9E-D5B0-4BC3-8043-9C4238CA3301}">
      <dgm:prSet/>
      <dgm:spPr/>
      <dgm:t>
        <a:bodyPr/>
        <a:lstStyle/>
        <a:p>
          <a:endParaRPr lang="fr-FR" sz="2000" i="1"/>
        </a:p>
      </dgm:t>
    </dgm:pt>
    <dgm:pt modelId="{8358CB88-55F7-4D7F-BFA0-5D1DA8C750F4}">
      <dgm:prSet custT="1"/>
      <dgm:spPr/>
      <dgm:t>
        <a:bodyPr/>
        <a:lstStyle/>
        <a:p>
          <a:r>
            <a:rPr lang="fr-FR" sz="1200" b="0" i="1" u="none" dirty="0" smtClean="0"/>
            <a:t>CREER DES CHEMINEMENTS PIETONNIERS ET CYCLABLES PUBLICS SUR LES PARCELLES (VILLA TAPONNIER) CREER UN PASSAGE PIETON AU DESSUS DE LA VOIE FERREE MEME A CIEL OUVERT LES COURS D EAU DS LA VILLE ET LES AMENAGER</a:t>
          </a:r>
          <a:endParaRPr lang="fr-FR" sz="1200" i="1" dirty="0"/>
        </a:p>
      </dgm:t>
    </dgm:pt>
    <dgm:pt modelId="{6DBD591E-2320-444E-BE76-474226F82D1E}" type="parTrans" cxnId="{C6422DFA-6BF7-4059-83EF-41BC515187E4}">
      <dgm:prSet/>
      <dgm:spPr/>
      <dgm:t>
        <a:bodyPr/>
        <a:lstStyle/>
        <a:p>
          <a:endParaRPr lang="fr-FR" sz="2000" i="1"/>
        </a:p>
      </dgm:t>
    </dgm:pt>
    <dgm:pt modelId="{2E784092-8452-4D2B-878B-461C870C2E50}" type="sibTrans" cxnId="{C6422DFA-6BF7-4059-83EF-41BC515187E4}">
      <dgm:prSet/>
      <dgm:spPr/>
      <dgm:t>
        <a:bodyPr/>
        <a:lstStyle/>
        <a:p>
          <a:endParaRPr lang="fr-FR" sz="2000" i="1"/>
        </a:p>
      </dgm:t>
    </dgm:pt>
    <dgm:pt modelId="{56815F4D-8572-43E3-A99C-537989577C2E}">
      <dgm:prSet custT="1"/>
      <dgm:spPr/>
      <dgm:t>
        <a:bodyPr/>
        <a:lstStyle/>
        <a:p>
          <a:r>
            <a:rPr lang="fr-FR" sz="1200" b="0" i="1" u="none" smtClean="0"/>
            <a:t>PERFECTIONNER LE RESEAU DES PISTES CYCLABLES POUR ACCEDER ENCORE MIEUX ET EN TTE SECU ENTRE LES AGGLOS</a:t>
          </a:r>
          <a:endParaRPr lang="fr-FR" sz="1200" i="1"/>
        </a:p>
      </dgm:t>
    </dgm:pt>
    <dgm:pt modelId="{03F51689-E601-44E4-9EAC-7D1789AD7F2D}" type="parTrans" cxnId="{B3D07F5D-A8F8-4170-BAC0-22C9851B535E}">
      <dgm:prSet/>
      <dgm:spPr/>
      <dgm:t>
        <a:bodyPr/>
        <a:lstStyle/>
        <a:p>
          <a:endParaRPr lang="fr-FR" sz="2000" i="1"/>
        </a:p>
      </dgm:t>
    </dgm:pt>
    <dgm:pt modelId="{35244650-CEF9-4724-BF5E-416B305AAF83}" type="sibTrans" cxnId="{B3D07F5D-A8F8-4170-BAC0-22C9851B535E}">
      <dgm:prSet/>
      <dgm:spPr/>
      <dgm:t>
        <a:bodyPr/>
        <a:lstStyle/>
        <a:p>
          <a:endParaRPr lang="fr-FR" sz="2000" i="1"/>
        </a:p>
      </dgm:t>
    </dgm:pt>
    <dgm:pt modelId="{80ABBCB4-1738-4AD1-AE78-1D0C8926E3B7}">
      <dgm:prSet custT="1"/>
      <dgm:spPr/>
      <dgm:t>
        <a:bodyPr/>
        <a:lstStyle/>
        <a:p>
          <a:r>
            <a:rPr lang="fr-FR" sz="1200" b="0" i="1" u="none" dirty="0" smtClean="0"/>
            <a:t>pour les modes de déplacement il faut des blocs grillagés au P+R de la frontière pour que les gens puissent laisser leur vélo la nuit, cela existe à Annemasse. </a:t>
          </a:r>
          <a:endParaRPr lang="fr-FR" sz="1200" i="1" dirty="0"/>
        </a:p>
      </dgm:t>
    </dgm:pt>
    <dgm:pt modelId="{A0C05BAA-057D-4850-850F-9465D7E53BCA}" type="parTrans" cxnId="{6D30CFC6-B9C6-4232-89A3-21E677817572}">
      <dgm:prSet/>
      <dgm:spPr/>
      <dgm:t>
        <a:bodyPr/>
        <a:lstStyle/>
        <a:p>
          <a:endParaRPr lang="fr-FR" sz="2000" i="1"/>
        </a:p>
      </dgm:t>
    </dgm:pt>
    <dgm:pt modelId="{9B2A3AB0-720E-4092-A810-E83C8CDD484A}" type="sibTrans" cxnId="{6D30CFC6-B9C6-4232-89A3-21E677817572}">
      <dgm:prSet/>
      <dgm:spPr/>
      <dgm:t>
        <a:bodyPr/>
        <a:lstStyle/>
        <a:p>
          <a:endParaRPr lang="fr-FR" sz="2000" i="1"/>
        </a:p>
      </dgm:t>
    </dgm:pt>
    <dgm:pt modelId="{EE271832-4AEB-4CA9-904A-627073675471}" type="pres">
      <dgm:prSet presAssocID="{5226C0B9-4582-471D-AA2C-691AB520987B}" presName="diagram" presStyleCnt="0">
        <dgm:presLayoutVars>
          <dgm:dir/>
          <dgm:resizeHandles val="exact"/>
        </dgm:presLayoutVars>
      </dgm:prSet>
      <dgm:spPr/>
      <dgm:t>
        <a:bodyPr/>
        <a:lstStyle/>
        <a:p>
          <a:endParaRPr lang="fr-FR"/>
        </a:p>
      </dgm:t>
    </dgm:pt>
    <dgm:pt modelId="{7F05FD43-5E93-49EF-A36B-F9CD9E010574}" type="pres">
      <dgm:prSet presAssocID="{F9F320AD-E5BD-4CE1-A43B-BDE330111C7D}" presName="node" presStyleLbl="node1" presStyleIdx="0" presStyleCnt="8" custScaleX="114970" custScaleY="140892">
        <dgm:presLayoutVars>
          <dgm:bulletEnabled val="1"/>
        </dgm:presLayoutVars>
      </dgm:prSet>
      <dgm:spPr/>
      <dgm:t>
        <a:bodyPr/>
        <a:lstStyle/>
        <a:p>
          <a:endParaRPr lang="fr-FR"/>
        </a:p>
      </dgm:t>
    </dgm:pt>
    <dgm:pt modelId="{6A81CE4F-6E5A-497D-B35E-0C003CE4B8EC}" type="pres">
      <dgm:prSet presAssocID="{112914AD-8072-48BF-9B94-C269B260391A}" presName="sibTrans" presStyleCnt="0"/>
      <dgm:spPr/>
    </dgm:pt>
    <dgm:pt modelId="{32F789BE-07C6-40C9-BA65-BBC47EACE319}" type="pres">
      <dgm:prSet presAssocID="{AE1672B6-376C-43D4-903E-354CE7E159A5}" presName="node" presStyleLbl="node1" presStyleIdx="1" presStyleCnt="8">
        <dgm:presLayoutVars>
          <dgm:bulletEnabled val="1"/>
        </dgm:presLayoutVars>
      </dgm:prSet>
      <dgm:spPr/>
      <dgm:t>
        <a:bodyPr/>
        <a:lstStyle/>
        <a:p>
          <a:endParaRPr lang="fr-FR"/>
        </a:p>
      </dgm:t>
    </dgm:pt>
    <dgm:pt modelId="{44678031-D178-481E-A8AC-E86E7A16E815}" type="pres">
      <dgm:prSet presAssocID="{9A797EAE-ECC4-4FC9-9786-3E9AA4B63DE1}" presName="sibTrans" presStyleCnt="0"/>
      <dgm:spPr/>
    </dgm:pt>
    <dgm:pt modelId="{606A7242-514C-4214-9335-FDA451AA3AFB}" type="pres">
      <dgm:prSet presAssocID="{A5A6521F-7F5A-47FF-B7A7-AB8EEA69BAFA}" presName="node" presStyleLbl="node1" presStyleIdx="2" presStyleCnt="8" custScaleX="115645" custScaleY="120889">
        <dgm:presLayoutVars>
          <dgm:bulletEnabled val="1"/>
        </dgm:presLayoutVars>
      </dgm:prSet>
      <dgm:spPr/>
      <dgm:t>
        <a:bodyPr/>
        <a:lstStyle/>
        <a:p>
          <a:endParaRPr lang="fr-FR"/>
        </a:p>
      </dgm:t>
    </dgm:pt>
    <dgm:pt modelId="{FB3A2D7F-A049-417B-9569-59F7C890D5C2}" type="pres">
      <dgm:prSet presAssocID="{F0F49BC0-CD26-4714-892F-C1A87E316AC6}" presName="sibTrans" presStyleCnt="0"/>
      <dgm:spPr/>
    </dgm:pt>
    <dgm:pt modelId="{FEC4D5BC-314A-4C5E-8CB7-B1F3DB9DB0BC}" type="pres">
      <dgm:prSet presAssocID="{BFC88FE4-E74E-4F60-BB0C-E3D7F5F5004E}" presName="node" presStyleLbl="node1" presStyleIdx="3" presStyleCnt="8" custScaleX="86318" custScaleY="73947">
        <dgm:presLayoutVars>
          <dgm:bulletEnabled val="1"/>
        </dgm:presLayoutVars>
      </dgm:prSet>
      <dgm:spPr/>
      <dgm:t>
        <a:bodyPr/>
        <a:lstStyle/>
        <a:p>
          <a:endParaRPr lang="fr-FR"/>
        </a:p>
      </dgm:t>
    </dgm:pt>
    <dgm:pt modelId="{E67EB80E-FD08-4F3E-AC07-4DD75337918C}" type="pres">
      <dgm:prSet presAssocID="{2020EEEF-0270-45FB-BCA1-88E6B8227C0B}" presName="sibTrans" presStyleCnt="0"/>
      <dgm:spPr/>
    </dgm:pt>
    <dgm:pt modelId="{6988B07A-3FB2-49A2-97FA-7141C264A096}" type="pres">
      <dgm:prSet presAssocID="{4BA7BCBE-B00A-42A2-B9E9-366040E8CB16}" presName="node" presStyleLbl="node1" presStyleIdx="4" presStyleCnt="8">
        <dgm:presLayoutVars>
          <dgm:bulletEnabled val="1"/>
        </dgm:presLayoutVars>
      </dgm:prSet>
      <dgm:spPr/>
      <dgm:t>
        <a:bodyPr/>
        <a:lstStyle/>
        <a:p>
          <a:endParaRPr lang="fr-FR"/>
        </a:p>
      </dgm:t>
    </dgm:pt>
    <dgm:pt modelId="{02A59A3D-4103-4A90-BDED-CF33766A46CD}" type="pres">
      <dgm:prSet presAssocID="{05272C21-DCE8-4037-937A-01B05D61282E}" presName="sibTrans" presStyleCnt="0"/>
      <dgm:spPr/>
    </dgm:pt>
    <dgm:pt modelId="{351750A2-9645-4DF8-9423-DF183E018499}" type="pres">
      <dgm:prSet presAssocID="{8358CB88-55F7-4D7F-BFA0-5D1DA8C750F4}" presName="node" presStyleLbl="node1" presStyleIdx="5" presStyleCnt="8" custScaleX="120748" custScaleY="124097">
        <dgm:presLayoutVars>
          <dgm:bulletEnabled val="1"/>
        </dgm:presLayoutVars>
      </dgm:prSet>
      <dgm:spPr/>
      <dgm:t>
        <a:bodyPr/>
        <a:lstStyle/>
        <a:p>
          <a:endParaRPr lang="fr-FR"/>
        </a:p>
      </dgm:t>
    </dgm:pt>
    <dgm:pt modelId="{0C9CAB44-80B7-4B89-A4E6-9E65A2C8C292}" type="pres">
      <dgm:prSet presAssocID="{2E784092-8452-4D2B-878B-461C870C2E50}" presName="sibTrans" presStyleCnt="0"/>
      <dgm:spPr/>
    </dgm:pt>
    <dgm:pt modelId="{B63CE729-47FD-4907-B52E-98FBF44B2365}" type="pres">
      <dgm:prSet presAssocID="{56815F4D-8572-43E3-A99C-537989577C2E}" presName="node" presStyleLbl="node1" presStyleIdx="6" presStyleCnt="8">
        <dgm:presLayoutVars>
          <dgm:bulletEnabled val="1"/>
        </dgm:presLayoutVars>
      </dgm:prSet>
      <dgm:spPr/>
      <dgm:t>
        <a:bodyPr/>
        <a:lstStyle/>
        <a:p>
          <a:endParaRPr lang="fr-FR"/>
        </a:p>
      </dgm:t>
    </dgm:pt>
    <dgm:pt modelId="{9F8378F8-B5F4-40FD-B557-7D72D114AD0A}" type="pres">
      <dgm:prSet presAssocID="{35244650-CEF9-4724-BF5E-416B305AAF83}" presName="sibTrans" presStyleCnt="0"/>
      <dgm:spPr/>
    </dgm:pt>
    <dgm:pt modelId="{66962E4F-A1BD-43DE-85E2-85379CA3BECC}" type="pres">
      <dgm:prSet presAssocID="{80ABBCB4-1738-4AD1-AE78-1D0C8926E3B7}" presName="node" presStyleLbl="node1" presStyleIdx="7" presStyleCnt="8" custScaleX="109553" custScaleY="103078">
        <dgm:presLayoutVars>
          <dgm:bulletEnabled val="1"/>
        </dgm:presLayoutVars>
      </dgm:prSet>
      <dgm:spPr/>
      <dgm:t>
        <a:bodyPr/>
        <a:lstStyle/>
        <a:p>
          <a:endParaRPr lang="fr-FR"/>
        </a:p>
      </dgm:t>
    </dgm:pt>
  </dgm:ptLst>
  <dgm:cxnLst>
    <dgm:cxn modelId="{95C597BB-DFA8-4247-98BC-D1A7BEEDB68C}" type="presOf" srcId="{80ABBCB4-1738-4AD1-AE78-1D0C8926E3B7}" destId="{66962E4F-A1BD-43DE-85E2-85379CA3BECC}" srcOrd="0" destOrd="0" presId="urn:microsoft.com/office/officeart/2005/8/layout/default"/>
    <dgm:cxn modelId="{FF98B51D-056E-4D5D-AEE7-73AAEDCD8870}" type="presOf" srcId="{A5A6521F-7F5A-47FF-B7A7-AB8EEA69BAFA}" destId="{606A7242-514C-4214-9335-FDA451AA3AFB}" srcOrd="0" destOrd="0" presId="urn:microsoft.com/office/officeart/2005/8/layout/default"/>
    <dgm:cxn modelId="{2DF98218-81C1-4239-A73E-4632DB8481A5}" type="presOf" srcId="{F9F320AD-E5BD-4CE1-A43B-BDE330111C7D}" destId="{7F05FD43-5E93-49EF-A36B-F9CD9E010574}" srcOrd="0" destOrd="0" presId="urn:microsoft.com/office/officeart/2005/8/layout/default"/>
    <dgm:cxn modelId="{0BD1E6AA-258E-4BA3-829B-A2DDEDFD65C8}" type="presOf" srcId="{56815F4D-8572-43E3-A99C-537989577C2E}" destId="{B63CE729-47FD-4907-B52E-98FBF44B2365}" srcOrd="0" destOrd="0" presId="urn:microsoft.com/office/officeart/2005/8/layout/default"/>
    <dgm:cxn modelId="{C6422DFA-6BF7-4059-83EF-41BC515187E4}" srcId="{5226C0B9-4582-471D-AA2C-691AB520987B}" destId="{8358CB88-55F7-4D7F-BFA0-5D1DA8C750F4}" srcOrd="5" destOrd="0" parTransId="{6DBD591E-2320-444E-BE76-474226F82D1E}" sibTransId="{2E784092-8452-4D2B-878B-461C870C2E50}"/>
    <dgm:cxn modelId="{D395D782-0B42-4FEB-A218-7E7BB5D5FC48}" srcId="{5226C0B9-4582-471D-AA2C-691AB520987B}" destId="{F9F320AD-E5BD-4CE1-A43B-BDE330111C7D}" srcOrd="0" destOrd="0" parTransId="{38701544-2FD1-4E3A-87A6-A5F616DA52C3}" sibTransId="{112914AD-8072-48BF-9B94-C269B260391A}"/>
    <dgm:cxn modelId="{B3D07F5D-A8F8-4170-BAC0-22C9851B535E}" srcId="{5226C0B9-4582-471D-AA2C-691AB520987B}" destId="{56815F4D-8572-43E3-A99C-537989577C2E}" srcOrd="6" destOrd="0" parTransId="{03F51689-E601-44E4-9EAC-7D1789AD7F2D}" sibTransId="{35244650-CEF9-4724-BF5E-416B305AAF83}"/>
    <dgm:cxn modelId="{D2851A9E-D5B0-4BC3-8043-9C4238CA3301}" srcId="{5226C0B9-4582-471D-AA2C-691AB520987B}" destId="{4BA7BCBE-B00A-42A2-B9E9-366040E8CB16}" srcOrd="4" destOrd="0" parTransId="{32D17ECC-876C-444F-9989-41F706ABD94E}" sibTransId="{05272C21-DCE8-4037-937A-01B05D61282E}"/>
    <dgm:cxn modelId="{BCBBA081-FC30-4EC2-A1DE-EEB4BD29F5E6}" type="presOf" srcId="{4BA7BCBE-B00A-42A2-B9E9-366040E8CB16}" destId="{6988B07A-3FB2-49A2-97FA-7141C264A096}" srcOrd="0" destOrd="0" presId="urn:microsoft.com/office/officeart/2005/8/layout/default"/>
    <dgm:cxn modelId="{D4A242EA-AF8F-4A20-A525-7BC2C0D67D66}" type="presOf" srcId="{5226C0B9-4582-471D-AA2C-691AB520987B}" destId="{EE271832-4AEB-4CA9-904A-627073675471}" srcOrd="0" destOrd="0" presId="urn:microsoft.com/office/officeart/2005/8/layout/default"/>
    <dgm:cxn modelId="{639144C5-CAD2-4A3F-805E-4E3034CCB719}" type="presOf" srcId="{8358CB88-55F7-4D7F-BFA0-5D1DA8C750F4}" destId="{351750A2-9645-4DF8-9423-DF183E018499}" srcOrd="0" destOrd="0" presId="urn:microsoft.com/office/officeart/2005/8/layout/default"/>
    <dgm:cxn modelId="{AC596576-6816-4313-B021-E6BD0A2B01ED}" srcId="{5226C0B9-4582-471D-AA2C-691AB520987B}" destId="{BFC88FE4-E74E-4F60-BB0C-E3D7F5F5004E}" srcOrd="3" destOrd="0" parTransId="{FC47E4E2-E018-4109-AE7D-D90F491BCBA7}" sibTransId="{2020EEEF-0270-45FB-BCA1-88E6B8227C0B}"/>
    <dgm:cxn modelId="{2F78354B-3F6A-4624-996F-66E5EBB85435}" type="presOf" srcId="{BFC88FE4-E74E-4F60-BB0C-E3D7F5F5004E}" destId="{FEC4D5BC-314A-4C5E-8CB7-B1F3DB9DB0BC}" srcOrd="0" destOrd="0" presId="urn:microsoft.com/office/officeart/2005/8/layout/default"/>
    <dgm:cxn modelId="{9365257D-555C-44E4-AE28-CAFBAF459ED0}" srcId="{5226C0B9-4582-471D-AA2C-691AB520987B}" destId="{AE1672B6-376C-43D4-903E-354CE7E159A5}" srcOrd="1" destOrd="0" parTransId="{E44F35D8-C6E8-4521-8B8C-7FA1507610D8}" sibTransId="{9A797EAE-ECC4-4FC9-9786-3E9AA4B63DE1}"/>
    <dgm:cxn modelId="{60A6286F-6D26-421F-BD3B-CBAE454C6234}" type="presOf" srcId="{AE1672B6-376C-43D4-903E-354CE7E159A5}" destId="{32F789BE-07C6-40C9-BA65-BBC47EACE319}" srcOrd="0" destOrd="0" presId="urn:microsoft.com/office/officeart/2005/8/layout/default"/>
    <dgm:cxn modelId="{6D30CFC6-B9C6-4232-89A3-21E677817572}" srcId="{5226C0B9-4582-471D-AA2C-691AB520987B}" destId="{80ABBCB4-1738-4AD1-AE78-1D0C8926E3B7}" srcOrd="7" destOrd="0" parTransId="{A0C05BAA-057D-4850-850F-9465D7E53BCA}" sibTransId="{9B2A3AB0-720E-4092-A810-E83C8CDD484A}"/>
    <dgm:cxn modelId="{72721C41-760D-4A51-A1E6-249F710CE29F}" srcId="{5226C0B9-4582-471D-AA2C-691AB520987B}" destId="{A5A6521F-7F5A-47FF-B7A7-AB8EEA69BAFA}" srcOrd="2" destOrd="0" parTransId="{7ADA632D-3800-4909-9369-707FB51E7A0C}" sibTransId="{F0F49BC0-CD26-4714-892F-C1A87E316AC6}"/>
    <dgm:cxn modelId="{3A82A148-F093-4918-9152-CF853F9FFDD0}" type="presParOf" srcId="{EE271832-4AEB-4CA9-904A-627073675471}" destId="{7F05FD43-5E93-49EF-A36B-F9CD9E010574}" srcOrd="0" destOrd="0" presId="urn:microsoft.com/office/officeart/2005/8/layout/default"/>
    <dgm:cxn modelId="{70C97A7F-8679-42C6-90ED-8800A4A440B0}" type="presParOf" srcId="{EE271832-4AEB-4CA9-904A-627073675471}" destId="{6A81CE4F-6E5A-497D-B35E-0C003CE4B8EC}" srcOrd="1" destOrd="0" presId="urn:microsoft.com/office/officeart/2005/8/layout/default"/>
    <dgm:cxn modelId="{A889DCBD-B4C2-4108-A2AF-3F1950B4D107}" type="presParOf" srcId="{EE271832-4AEB-4CA9-904A-627073675471}" destId="{32F789BE-07C6-40C9-BA65-BBC47EACE319}" srcOrd="2" destOrd="0" presId="urn:microsoft.com/office/officeart/2005/8/layout/default"/>
    <dgm:cxn modelId="{DFEA45DC-FF69-4D57-92DC-ACB3F6DFECB1}" type="presParOf" srcId="{EE271832-4AEB-4CA9-904A-627073675471}" destId="{44678031-D178-481E-A8AC-E86E7A16E815}" srcOrd="3" destOrd="0" presId="urn:microsoft.com/office/officeart/2005/8/layout/default"/>
    <dgm:cxn modelId="{74774348-E4B4-4BCA-BBEF-F18918568668}" type="presParOf" srcId="{EE271832-4AEB-4CA9-904A-627073675471}" destId="{606A7242-514C-4214-9335-FDA451AA3AFB}" srcOrd="4" destOrd="0" presId="urn:microsoft.com/office/officeart/2005/8/layout/default"/>
    <dgm:cxn modelId="{BF3E8F43-C75C-4CEC-9598-6A9B9DCDA652}" type="presParOf" srcId="{EE271832-4AEB-4CA9-904A-627073675471}" destId="{FB3A2D7F-A049-417B-9569-59F7C890D5C2}" srcOrd="5" destOrd="0" presId="urn:microsoft.com/office/officeart/2005/8/layout/default"/>
    <dgm:cxn modelId="{F4F386B3-E8C0-411B-9D7A-9573C75E93DF}" type="presParOf" srcId="{EE271832-4AEB-4CA9-904A-627073675471}" destId="{FEC4D5BC-314A-4C5E-8CB7-B1F3DB9DB0BC}" srcOrd="6" destOrd="0" presId="urn:microsoft.com/office/officeart/2005/8/layout/default"/>
    <dgm:cxn modelId="{0A5677CE-10E5-42B7-B19C-497C5D947A89}" type="presParOf" srcId="{EE271832-4AEB-4CA9-904A-627073675471}" destId="{E67EB80E-FD08-4F3E-AC07-4DD75337918C}" srcOrd="7" destOrd="0" presId="urn:microsoft.com/office/officeart/2005/8/layout/default"/>
    <dgm:cxn modelId="{A09A5EE9-C476-4275-902C-66999486EB8C}" type="presParOf" srcId="{EE271832-4AEB-4CA9-904A-627073675471}" destId="{6988B07A-3FB2-49A2-97FA-7141C264A096}" srcOrd="8" destOrd="0" presId="urn:microsoft.com/office/officeart/2005/8/layout/default"/>
    <dgm:cxn modelId="{5D0AC6B9-9A66-491A-8C18-41E71D1D9E5E}" type="presParOf" srcId="{EE271832-4AEB-4CA9-904A-627073675471}" destId="{02A59A3D-4103-4A90-BDED-CF33766A46CD}" srcOrd="9" destOrd="0" presId="urn:microsoft.com/office/officeart/2005/8/layout/default"/>
    <dgm:cxn modelId="{F65CE403-39C4-4E53-870C-B990A59A8120}" type="presParOf" srcId="{EE271832-4AEB-4CA9-904A-627073675471}" destId="{351750A2-9645-4DF8-9423-DF183E018499}" srcOrd="10" destOrd="0" presId="urn:microsoft.com/office/officeart/2005/8/layout/default"/>
    <dgm:cxn modelId="{A094BBC0-B445-4F35-B283-DA5F70DE9F03}" type="presParOf" srcId="{EE271832-4AEB-4CA9-904A-627073675471}" destId="{0C9CAB44-80B7-4B89-A4E6-9E65A2C8C292}" srcOrd="11" destOrd="0" presId="urn:microsoft.com/office/officeart/2005/8/layout/default"/>
    <dgm:cxn modelId="{A3B18678-F365-4E7C-A77B-AB728C5E90F5}" type="presParOf" srcId="{EE271832-4AEB-4CA9-904A-627073675471}" destId="{B63CE729-47FD-4907-B52E-98FBF44B2365}" srcOrd="12" destOrd="0" presId="urn:microsoft.com/office/officeart/2005/8/layout/default"/>
    <dgm:cxn modelId="{5A52B3EA-8FDB-4AFD-81D7-027ECA011813}" type="presParOf" srcId="{EE271832-4AEB-4CA9-904A-627073675471}" destId="{9F8378F8-B5F4-40FD-B557-7D72D114AD0A}" srcOrd="13" destOrd="0" presId="urn:microsoft.com/office/officeart/2005/8/layout/default"/>
    <dgm:cxn modelId="{9EFEECC0-904C-4B71-ACF2-03428C4F4B8D}" type="presParOf" srcId="{EE271832-4AEB-4CA9-904A-627073675471}" destId="{66962E4F-A1BD-43DE-85E2-85379CA3BECC}"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F82D95-AC21-4BCA-B08A-E93B5D56305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E60EDC6A-7A04-4EA3-AFE2-7E1B4205BD9C}">
      <dgm:prSet phldrT="[Texte]"/>
      <dgm:spPr/>
      <dgm:t>
        <a:bodyPr/>
        <a:lstStyle/>
        <a:p>
          <a:r>
            <a:rPr lang="fr-FR" b="0" i="0" u="none" smtClean="0"/>
            <a:t>FAIRE UN EFFORT POUR LA PROPRETE DE LA VILLE !! ELAGUER CERTAINS ARBRES DANS LES PARCS !!</a:t>
          </a:r>
          <a:endParaRPr lang="fr-FR"/>
        </a:p>
      </dgm:t>
    </dgm:pt>
    <dgm:pt modelId="{1BDB1155-8B7C-4183-A1A6-E098538F5042}" type="parTrans" cxnId="{C033EC17-1982-463A-BB7E-2DC9AD89F7D0}">
      <dgm:prSet/>
      <dgm:spPr/>
      <dgm:t>
        <a:bodyPr/>
        <a:lstStyle/>
        <a:p>
          <a:endParaRPr lang="fr-FR"/>
        </a:p>
      </dgm:t>
    </dgm:pt>
    <dgm:pt modelId="{A6093717-0003-4519-B869-D45AC1AB86E0}" type="sibTrans" cxnId="{C033EC17-1982-463A-BB7E-2DC9AD89F7D0}">
      <dgm:prSet/>
      <dgm:spPr/>
      <dgm:t>
        <a:bodyPr/>
        <a:lstStyle/>
        <a:p>
          <a:endParaRPr lang="fr-FR"/>
        </a:p>
      </dgm:t>
    </dgm:pt>
    <dgm:pt modelId="{98F108B2-E2AA-49E6-9B41-7108637B3A1B}">
      <dgm:prSet/>
      <dgm:spPr/>
      <dgm:t>
        <a:bodyPr/>
        <a:lstStyle/>
        <a:p>
          <a:r>
            <a:rPr lang="fr-FR" b="0" i="0" u="none" smtClean="0"/>
            <a:t>LA VILLE EST TRES SALE ET MAL ENTRETENUE</a:t>
          </a:r>
          <a:endParaRPr lang="fr-FR"/>
        </a:p>
      </dgm:t>
    </dgm:pt>
    <dgm:pt modelId="{32E88723-E5DF-4BA8-85DE-6D5BF9D42DE3}" type="parTrans" cxnId="{EFA7ECFA-E36E-46A2-ADA7-A705D8F0DE7F}">
      <dgm:prSet/>
      <dgm:spPr/>
      <dgm:t>
        <a:bodyPr/>
        <a:lstStyle/>
        <a:p>
          <a:endParaRPr lang="fr-FR"/>
        </a:p>
      </dgm:t>
    </dgm:pt>
    <dgm:pt modelId="{983F6A66-76E2-4C0F-888F-082033D39EB0}" type="sibTrans" cxnId="{EFA7ECFA-E36E-46A2-ADA7-A705D8F0DE7F}">
      <dgm:prSet/>
      <dgm:spPr/>
      <dgm:t>
        <a:bodyPr/>
        <a:lstStyle/>
        <a:p>
          <a:endParaRPr lang="fr-FR"/>
        </a:p>
      </dgm:t>
    </dgm:pt>
    <dgm:pt modelId="{ABF3B699-A793-4DD1-BD76-0AA473D56F9C}" type="pres">
      <dgm:prSet presAssocID="{70F82D95-AC21-4BCA-B08A-E93B5D56305E}" presName="diagram" presStyleCnt="0">
        <dgm:presLayoutVars>
          <dgm:dir/>
          <dgm:resizeHandles val="exact"/>
        </dgm:presLayoutVars>
      </dgm:prSet>
      <dgm:spPr/>
      <dgm:t>
        <a:bodyPr/>
        <a:lstStyle/>
        <a:p>
          <a:endParaRPr lang="fr-FR"/>
        </a:p>
      </dgm:t>
    </dgm:pt>
    <dgm:pt modelId="{DDD4963D-CF06-4FFF-B2FF-31C836458893}" type="pres">
      <dgm:prSet presAssocID="{E60EDC6A-7A04-4EA3-AFE2-7E1B4205BD9C}" presName="node" presStyleLbl="node1" presStyleIdx="0" presStyleCnt="2">
        <dgm:presLayoutVars>
          <dgm:bulletEnabled val="1"/>
        </dgm:presLayoutVars>
      </dgm:prSet>
      <dgm:spPr/>
      <dgm:t>
        <a:bodyPr/>
        <a:lstStyle/>
        <a:p>
          <a:endParaRPr lang="fr-FR"/>
        </a:p>
      </dgm:t>
    </dgm:pt>
    <dgm:pt modelId="{F01A7D06-8812-4A95-A28E-3985E0336F14}" type="pres">
      <dgm:prSet presAssocID="{A6093717-0003-4519-B869-D45AC1AB86E0}" presName="sibTrans" presStyleCnt="0"/>
      <dgm:spPr/>
    </dgm:pt>
    <dgm:pt modelId="{E945DD0D-C0D0-4A98-9248-04B505176EF3}" type="pres">
      <dgm:prSet presAssocID="{98F108B2-E2AA-49E6-9B41-7108637B3A1B}" presName="node" presStyleLbl="node1" presStyleIdx="1" presStyleCnt="2">
        <dgm:presLayoutVars>
          <dgm:bulletEnabled val="1"/>
        </dgm:presLayoutVars>
      </dgm:prSet>
      <dgm:spPr/>
      <dgm:t>
        <a:bodyPr/>
        <a:lstStyle/>
        <a:p>
          <a:endParaRPr lang="fr-FR"/>
        </a:p>
      </dgm:t>
    </dgm:pt>
  </dgm:ptLst>
  <dgm:cxnLst>
    <dgm:cxn modelId="{C033EC17-1982-463A-BB7E-2DC9AD89F7D0}" srcId="{70F82D95-AC21-4BCA-B08A-E93B5D56305E}" destId="{E60EDC6A-7A04-4EA3-AFE2-7E1B4205BD9C}" srcOrd="0" destOrd="0" parTransId="{1BDB1155-8B7C-4183-A1A6-E098538F5042}" sibTransId="{A6093717-0003-4519-B869-D45AC1AB86E0}"/>
    <dgm:cxn modelId="{3CFF881C-BF9F-4DBB-86D8-357E43378406}" type="presOf" srcId="{E60EDC6A-7A04-4EA3-AFE2-7E1B4205BD9C}" destId="{DDD4963D-CF06-4FFF-B2FF-31C836458893}" srcOrd="0" destOrd="0" presId="urn:microsoft.com/office/officeart/2005/8/layout/default"/>
    <dgm:cxn modelId="{EFA7ECFA-E36E-46A2-ADA7-A705D8F0DE7F}" srcId="{70F82D95-AC21-4BCA-B08A-E93B5D56305E}" destId="{98F108B2-E2AA-49E6-9B41-7108637B3A1B}" srcOrd="1" destOrd="0" parTransId="{32E88723-E5DF-4BA8-85DE-6D5BF9D42DE3}" sibTransId="{983F6A66-76E2-4C0F-888F-082033D39EB0}"/>
    <dgm:cxn modelId="{68858DE1-184C-4B38-9A88-B89000FCEB5E}" type="presOf" srcId="{98F108B2-E2AA-49E6-9B41-7108637B3A1B}" destId="{E945DD0D-C0D0-4A98-9248-04B505176EF3}" srcOrd="0" destOrd="0" presId="urn:microsoft.com/office/officeart/2005/8/layout/default"/>
    <dgm:cxn modelId="{FCA17AC4-4A42-4AB3-80F6-D718E66FEE63}" type="presOf" srcId="{70F82D95-AC21-4BCA-B08A-E93B5D56305E}" destId="{ABF3B699-A793-4DD1-BD76-0AA473D56F9C}" srcOrd="0" destOrd="0" presId="urn:microsoft.com/office/officeart/2005/8/layout/default"/>
    <dgm:cxn modelId="{72F03E52-14FC-405B-929B-F8D75EA0A32F}" type="presParOf" srcId="{ABF3B699-A793-4DD1-BD76-0AA473D56F9C}" destId="{DDD4963D-CF06-4FFF-B2FF-31C836458893}" srcOrd="0" destOrd="0" presId="urn:microsoft.com/office/officeart/2005/8/layout/default"/>
    <dgm:cxn modelId="{67DD9732-9948-48E1-BACA-78319F5B0B6D}" type="presParOf" srcId="{ABF3B699-A793-4DD1-BD76-0AA473D56F9C}" destId="{F01A7D06-8812-4A95-A28E-3985E0336F14}" srcOrd="1" destOrd="0" presId="urn:microsoft.com/office/officeart/2005/8/layout/default"/>
    <dgm:cxn modelId="{31A46EBE-17FE-4176-9805-39DBD07BE112}" type="presParOf" srcId="{ABF3B699-A793-4DD1-BD76-0AA473D56F9C}" destId="{E945DD0D-C0D0-4A98-9248-04B505176EF3}"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6E612C-E7D7-4BEB-8FEE-2310EC3A978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2E383E2F-49B2-4EDC-B10C-9928C9A17787}">
      <dgm:prSet phldrT="[Texte]"/>
      <dgm:spPr/>
      <dgm:t>
        <a:bodyPr/>
        <a:lstStyle/>
        <a:p>
          <a:r>
            <a:rPr lang="fr-FR" b="0" i="1" u="none" smtClean="0"/>
            <a:t>Limiter et contrôler les résidences secondaires occupées en résidences principales.</a:t>
          </a:r>
          <a:endParaRPr lang="fr-FR" i="1"/>
        </a:p>
      </dgm:t>
    </dgm:pt>
    <dgm:pt modelId="{9F1BB086-BEC1-49C0-9CAD-18D7E5FDA2E3}" type="parTrans" cxnId="{52F3D37D-5FFF-4F49-95A6-D40B1259E122}">
      <dgm:prSet/>
      <dgm:spPr/>
      <dgm:t>
        <a:bodyPr/>
        <a:lstStyle/>
        <a:p>
          <a:endParaRPr lang="fr-FR" i="1"/>
        </a:p>
      </dgm:t>
    </dgm:pt>
    <dgm:pt modelId="{81C4E63E-2580-483A-8737-54EBDD0C5DF7}" type="sibTrans" cxnId="{52F3D37D-5FFF-4F49-95A6-D40B1259E122}">
      <dgm:prSet/>
      <dgm:spPr/>
      <dgm:t>
        <a:bodyPr/>
        <a:lstStyle/>
        <a:p>
          <a:endParaRPr lang="fr-FR" i="1"/>
        </a:p>
      </dgm:t>
    </dgm:pt>
    <dgm:pt modelId="{A2427E5B-00F3-49F4-A8E0-D032519370BC}">
      <dgm:prSet/>
      <dgm:spPr/>
      <dgm:t>
        <a:bodyPr/>
        <a:lstStyle/>
        <a:p>
          <a:r>
            <a:rPr lang="fr-FR" b="0" i="1" u="none" smtClean="0"/>
            <a:t>ST JULIEN SE DEVELOPPE PRINCIPALEMENT POUR LES SUISSES DE GENEVE QUI NE PEUVENT SE LOGER CHEZ EUX. POURRAIENT ILS SE DECLARER EN RESIDENCE PRINCIPALE ? AUCUN EFFORT DE CONTROLE N EST FAIT. JE N AI RIEN CONTRE LE FAIT QU ILS HABITENT ICI MAIS ILS POURRAIENT PAYER LEURS IMPOTS EN FRANCE</a:t>
          </a:r>
          <a:endParaRPr lang="fr-FR" i="1"/>
        </a:p>
      </dgm:t>
    </dgm:pt>
    <dgm:pt modelId="{EF2E4063-27F4-4FC8-899D-6FC31E56172F}" type="parTrans" cxnId="{FBF199A3-9BE2-4B7D-A807-DD678C697AAC}">
      <dgm:prSet/>
      <dgm:spPr/>
      <dgm:t>
        <a:bodyPr/>
        <a:lstStyle/>
        <a:p>
          <a:endParaRPr lang="fr-FR" i="1"/>
        </a:p>
      </dgm:t>
    </dgm:pt>
    <dgm:pt modelId="{3E1462F0-7101-494F-B51E-9F5E0456BF6C}" type="sibTrans" cxnId="{FBF199A3-9BE2-4B7D-A807-DD678C697AAC}">
      <dgm:prSet/>
      <dgm:spPr/>
      <dgm:t>
        <a:bodyPr/>
        <a:lstStyle/>
        <a:p>
          <a:endParaRPr lang="fr-FR" i="1"/>
        </a:p>
      </dgm:t>
    </dgm:pt>
    <dgm:pt modelId="{ADC061F5-9D0E-45AC-8617-C3D16321D80B}">
      <dgm:prSet/>
      <dgm:spPr/>
      <dgm:t>
        <a:bodyPr/>
        <a:lstStyle/>
        <a:p>
          <a:r>
            <a:rPr lang="fr-FR" b="0" i="1" u="none" smtClean="0"/>
            <a:t>Régularisation impérative des "résidents"</a:t>
          </a:r>
          <a:endParaRPr lang="fr-FR" i="1"/>
        </a:p>
      </dgm:t>
    </dgm:pt>
    <dgm:pt modelId="{92B41836-4A03-4050-A48E-F6BF61D21BE0}" type="parTrans" cxnId="{ABAE9388-820C-452B-BB98-AD7E70D6E920}">
      <dgm:prSet/>
      <dgm:spPr/>
      <dgm:t>
        <a:bodyPr/>
        <a:lstStyle/>
        <a:p>
          <a:endParaRPr lang="fr-FR" i="1"/>
        </a:p>
      </dgm:t>
    </dgm:pt>
    <dgm:pt modelId="{B73C272A-928E-4966-BC99-0095EB799558}" type="sibTrans" cxnId="{ABAE9388-820C-452B-BB98-AD7E70D6E920}">
      <dgm:prSet/>
      <dgm:spPr/>
      <dgm:t>
        <a:bodyPr/>
        <a:lstStyle/>
        <a:p>
          <a:endParaRPr lang="fr-FR" i="1"/>
        </a:p>
      </dgm:t>
    </dgm:pt>
    <dgm:pt modelId="{2E4CCDB3-A7DA-4FC0-A161-5E82DF489D83}" type="pres">
      <dgm:prSet presAssocID="{286E612C-E7D7-4BEB-8FEE-2310EC3A978E}" presName="diagram" presStyleCnt="0">
        <dgm:presLayoutVars>
          <dgm:dir/>
          <dgm:resizeHandles val="exact"/>
        </dgm:presLayoutVars>
      </dgm:prSet>
      <dgm:spPr/>
      <dgm:t>
        <a:bodyPr/>
        <a:lstStyle/>
        <a:p>
          <a:endParaRPr lang="fr-FR"/>
        </a:p>
      </dgm:t>
    </dgm:pt>
    <dgm:pt modelId="{5B85B77E-AE38-4BC2-A878-F904F90B658D}" type="pres">
      <dgm:prSet presAssocID="{2E383E2F-49B2-4EDC-B10C-9928C9A17787}" presName="node" presStyleLbl="node1" presStyleIdx="0" presStyleCnt="3" custScaleX="80371" custScaleY="61282">
        <dgm:presLayoutVars>
          <dgm:bulletEnabled val="1"/>
        </dgm:presLayoutVars>
      </dgm:prSet>
      <dgm:spPr/>
      <dgm:t>
        <a:bodyPr/>
        <a:lstStyle/>
        <a:p>
          <a:endParaRPr lang="fr-FR"/>
        </a:p>
      </dgm:t>
    </dgm:pt>
    <dgm:pt modelId="{E270262D-A1B1-4F86-B72E-84F3059F7140}" type="pres">
      <dgm:prSet presAssocID="{81C4E63E-2580-483A-8737-54EBDD0C5DF7}" presName="sibTrans" presStyleCnt="0"/>
      <dgm:spPr/>
    </dgm:pt>
    <dgm:pt modelId="{6CCF4BEC-AB0B-467F-BA2A-E17BF45E966B}" type="pres">
      <dgm:prSet presAssocID="{A2427E5B-00F3-49F4-A8E0-D032519370BC}" presName="node" presStyleLbl="node1" presStyleIdx="1" presStyleCnt="3">
        <dgm:presLayoutVars>
          <dgm:bulletEnabled val="1"/>
        </dgm:presLayoutVars>
      </dgm:prSet>
      <dgm:spPr/>
      <dgm:t>
        <a:bodyPr/>
        <a:lstStyle/>
        <a:p>
          <a:endParaRPr lang="fr-FR"/>
        </a:p>
      </dgm:t>
    </dgm:pt>
    <dgm:pt modelId="{6B57BBF6-4C0C-4C5F-90A8-E390238B85B1}" type="pres">
      <dgm:prSet presAssocID="{3E1462F0-7101-494F-B51E-9F5E0456BF6C}" presName="sibTrans" presStyleCnt="0"/>
      <dgm:spPr/>
    </dgm:pt>
    <dgm:pt modelId="{A4F6BF07-3A0D-46B2-8067-0D203206659B}" type="pres">
      <dgm:prSet presAssocID="{ADC061F5-9D0E-45AC-8617-C3D16321D80B}" presName="node" presStyleLbl="node1" presStyleIdx="2" presStyleCnt="3" custScaleX="90099" custScaleY="27496">
        <dgm:presLayoutVars>
          <dgm:bulletEnabled val="1"/>
        </dgm:presLayoutVars>
      </dgm:prSet>
      <dgm:spPr/>
      <dgm:t>
        <a:bodyPr/>
        <a:lstStyle/>
        <a:p>
          <a:endParaRPr lang="fr-FR"/>
        </a:p>
      </dgm:t>
    </dgm:pt>
  </dgm:ptLst>
  <dgm:cxnLst>
    <dgm:cxn modelId="{FBF199A3-9BE2-4B7D-A807-DD678C697AAC}" srcId="{286E612C-E7D7-4BEB-8FEE-2310EC3A978E}" destId="{A2427E5B-00F3-49F4-A8E0-D032519370BC}" srcOrd="1" destOrd="0" parTransId="{EF2E4063-27F4-4FC8-899D-6FC31E56172F}" sibTransId="{3E1462F0-7101-494F-B51E-9F5E0456BF6C}"/>
    <dgm:cxn modelId="{6C45FC7D-3339-4B1C-AF58-BEB3E25A63B7}" type="presOf" srcId="{ADC061F5-9D0E-45AC-8617-C3D16321D80B}" destId="{A4F6BF07-3A0D-46B2-8067-0D203206659B}" srcOrd="0" destOrd="0" presId="urn:microsoft.com/office/officeart/2005/8/layout/default"/>
    <dgm:cxn modelId="{42F400A4-66FC-4975-9292-7A4FFB3DD705}" type="presOf" srcId="{2E383E2F-49B2-4EDC-B10C-9928C9A17787}" destId="{5B85B77E-AE38-4BC2-A878-F904F90B658D}" srcOrd="0" destOrd="0" presId="urn:microsoft.com/office/officeart/2005/8/layout/default"/>
    <dgm:cxn modelId="{7731ACA1-DEEA-4CCA-A9D3-DFB8FF1D88FE}" type="presOf" srcId="{286E612C-E7D7-4BEB-8FEE-2310EC3A978E}" destId="{2E4CCDB3-A7DA-4FC0-A161-5E82DF489D83}" srcOrd="0" destOrd="0" presId="urn:microsoft.com/office/officeart/2005/8/layout/default"/>
    <dgm:cxn modelId="{52F3D37D-5FFF-4F49-95A6-D40B1259E122}" srcId="{286E612C-E7D7-4BEB-8FEE-2310EC3A978E}" destId="{2E383E2F-49B2-4EDC-B10C-9928C9A17787}" srcOrd="0" destOrd="0" parTransId="{9F1BB086-BEC1-49C0-9CAD-18D7E5FDA2E3}" sibTransId="{81C4E63E-2580-483A-8737-54EBDD0C5DF7}"/>
    <dgm:cxn modelId="{0D5211F9-B7E7-4678-AAAA-92CE4F5300BD}" type="presOf" srcId="{A2427E5B-00F3-49F4-A8E0-D032519370BC}" destId="{6CCF4BEC-AB0B-467F-BA2A-E17BF45E966B}" srcOrd="0" destOrd="0" presId="urn:microsoft.com/office/officeart/2005/8/layout/default"/>
    <dgm:cxn modelId="{ABAE9388-820C-452B-BB98-AD7E70D6E920}" srcId="{286E612C-E7D7-4BEB-8FEE-2310EC3A978E}" destId="{ADC061F5-9D0E-45AC-8617-C3D16321D80B}" srcOrd="2" destOrd="0" parTransId="{92B41836-4A03-4050-A48E-F6BF61D21BE0}" sibTransId="{B73C272A-928E-4966-BC99-0095EB799558}"/>
    <dgm:cxn modelId="{D8AAE4AE-34F1-4DDE-93C8-B5906FC33F27}" type="presParOf" srcId="{2E4CCDB3-A7DA-4FC0-A161-5E82DF489D83}" destId="{5B85B77E-AE38-4BC2-A878-F904F90B658D}" srcOrd="0" destOrd="0" presId="urn:microsoft.com/office/officeart/2005/8/layout/default"/>
    <dgm:cxn modelId="{E35BDAB5-5578-42AD-812A-A83880C4925A}" type="presParOf" srcId="{2E4CCDB3-A7DA-4FC0-A161-5E82DF489D83}" destId="{E270262D-A1B1-4F86-B72E-84F3059F7140}" srcOrd="1" destOrd="0" presId="urn:microsoft.com/office/officeart/2005/8/layout/default"/>
    <dgm:cxn modelId="{FC40B221-43B1-4C4C-9DAA-8E5ACD1EF85C}" type="presParOf" srcId="{2E4CCDB3-A7DA-4FC0-A161-5E82DF489D83}" destId="{6CCF4BEC-AB0B-467F-BA2A-E17BF45E966B}" srcOrd="2" destOrd="0" presId="urn:microsoft.com/office/officeart/2005/8/layout/default"/>
    <dgm:cxn modelId="{E9B8FE0B-01A7-4AC1-9D56-D66CED4A5B9F}" type="presParOf" srcId="{2E4CCDB3-A7DA-4FC0-A161-5E82DF489D83}" destId="{6B57BBF6-4C0C-4C5F-90A8-E390238B85B1}" srcOrd="3" destOrd="0" presId="urn:microsoft.com/office/officeart/2005/8/layout/default"/>
    <dgm:cxn modelId="{180AAA60-3651-4AD3-B281-41459F46C426}" type="presParOf" srcId="{2E4CCDB3-A7DA-4FC0-A161-5E82DF489D83}" destId="{A4F6BF07-3A0D-46B2-8067-0D203206659B}"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26D683-8F6A-4629-A317-F4636885C1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FEAA9DD1-294E-4846-A99B-74F68097A994}">
      <dgm:prSet phldrT="[Texte]" custT="1"/>
      <dgm:spPr/>
      <dgm:t>
        <a:bodyPr/>
        <a:lstStyle/>
        <a:p>
          <a:r>
            <a:rPr lang="fr-FR" sz="900" b="0" i="1" u="none" dirty="0" smtClean="0"/>
            <a:t>Il manque des commerces accessibles financièrement aux résidents qui ne travaillent pas en Suisse. Nous sommes obligés de nous habiller sur Annemasse ou Annecy. De même pour les restaurants.</a:t>
          </a:r>
          <a:endParaRPr lang="fr-FR" sz="900" i="1" dirty="0"/>
        </a:p>
      </dgm:t>
    </dgm:pt>
    <dgm:pt modelId="{B1D4ADD6-804B-4987-BB23-30DF10B55E35}" type="parTrans" cxnId="{B43600D0-178B-447A-95EF-0AC8CD28ACA0}">
      <dgm:prSet/>
      <dgm:spPr/>
      <dgm:t>
        <a:bodyPr/>
        <a:lstStyle/>
        <a:p>
          <a:endParaRPr lang="fr-FR" sz="2400" i="1"/>
        </a:p>
      </dgm:t>
    </dgm:pt>
    <dgm:pt modelId="{AAEB736A-0218-4099-A51D-70125CE23BB9}" type="sibTrans" cxnId="{B43600D0-178B-447A-95EF-0AC8CD28ACA0}">
      <dgm:prSet/>
      <dgm:spPr/>
      <dgm:t>
        <a:bodyPr/>
        <a:lstStyle/>
        <a:p>
          <a:endParaRPr lang="fr-FR" sz="2400" i="1"/>
        </a:p>
      </dgm:t>
    </dgm:pt>
    <dgm:pt modelId="{47C4BFE7-1C9C-4E76-91B9-E4E4A04ABA5E}">
      <dgm:prSet custT="1"/>
      <dgm:spPr/>
      <dgm:t>
        <a:bodyPr/>
        <a:lstStyle/>
        <a:p>
          <a:r>
            <a:rPr lang="fr-FR" sz="900" b="0" i="1" u="none" dirty="0" smtClean="0"/>
            <a:t>Beaucoup d'argent public dépensé dans des études, beaucoup de blabla et TROP PEU DE CONCRET</a:t>
          </a:r>
          <a:br>
            <a:rPr lang="fr-FR" sz="900" b="0" i="1" u="none" dirty="0" smtClean="0"/>
          </a:br>
          <a:r>
            <a:rPr lang="fr-FR" sz="900" b="0" i="1" u="none" dirty="0" smtClean="0"/>
            <a:t>quelques observations surement déjà émises : les logements ne tiennent pas assez compte des St </a:t>
          </a:r>
          <a:r>
            <a:rPr lang="fr-FR" sz="900" b="0" i="1" u="none" dirty="0" err="1" smtClean="0"/>
            <a:t>juliennois</a:t>
          </a:r>
          <a:r>
            <a:rPr lang="fr-FR" sz="900" b="0" i="1" u="none" dirty="0" smtClean="0"/>
            <a:t> travaillant à St julien ; programme grand standing ne rime pas avec salaires français</a:t>
          </a:r>
          <a:endParaRPr lang="fr-FR" sz="900" i="1" dirty="0"/>
        </a:p>
      </dgm:t>
    </dgm:pt>
    <dgm:pt modelId="{C7281E5E-D032-4016-A5BA-E09959785EEA}" type="parTrans" cxnId="{20B98D1F-EE75-4A60-9790-1E18AD650672}">
      <dgm:prSet/>
      <dgm:spPr/>
      <dgm:t>
        <a:bodyPr/>
        <a:lstStyle/>
        <a:p>
          <a:endParaRPr lang="fr-FR" sz="2400" i="1"/>
        </a:p>
      </dgm:t>
    </dgm:pt>
    <dgm:pt modelId="{FBD27EE4-9818-40C8-8F23-70CB33873CB8}" type="sibTrans" cxnId="{20B98D1F-EE75-4A60-9790-1E18AD650672}">
      <dgm:prSet/>
      <dgm:spPr/>
      <dgm:t>
        <a:bodyPr/>
        <a:lstStyle/>
        <a:p>
          <a:endParaRPr lang="fr-FR" sz="2400" i="1"/>
        </a:p>
      </dgm:t>
    </dgm:pt>
    <dgm:pt modelId="{499D0DEB-7845-4F56-925B-5FDC0AB98D99}">
      <dgm:prSet custT="1"/>
      <dgm:spPr/>
      <dgm:t>
        <a:bodyPr/>
        <a:lstStyle/>
        <a:p>
          <a:r>
            <a:rPr lang="fr-FR" sz="900" b="0" i="1" u="none" dirty="0" err="1" smtClean="0"/>
            <a:t>Renover</a:t>
          </a:r>
          <a:r>
            <a:rPr lang="fr-FR" sz="900" b="0" i="1" u="none" dirty="0" smtClean="0"/>
            <a:t> le quartier St Georges pour ne pas en faire le laisser pour compte de la ville. Construire des logements sociaux, mais pas des barres, des petites maisons, avec des baux qui </a:t>
          </a:r>
          <a:r>
            <a:rPr lang="fr-FR" sz="900" b="0" i="1" u="none" dirty="0" err="1" smtClean="0"/>
            <a:t>protégent</a:t>
          </a:r>
          <a:r>
            <a:rPr lang="fr-FR" sz="900" b="0" i="1" u="none" dirty="0" smtClean="0"/>
            <a:t> les salariés en euros. A partir du moment ou le locataire devient salariés suisse, soit il restitue le bien soit il assume une hausse de loyer conséquente. L'objectif étant d'aider les professeurs et le personnel de l'</a:t>
          </a:r>
          <a:r>
            <a:rPr lang="fr-FR" sz="900" b="0" i="1" u="none" dirty="0" err="1" smtClean="0"/>
            <a:t>hopital</a:t>
          </a:r>
          <a:r>
            <a:rPr lang="fr-FR" sz="900" b="0" i="1" u="none" dirty="0" smtClean="0"/>
            <a:t> a vivre dans des conditions décentes dans "leur ville". </a:t>
          </a:r>
          <a:endParaRPr lang="fr-FR" sz="900" i="1" dirty="0"/>
        </a:p>
      </dgm:t>
    </dgm:pt>
    <dgm:pt modelId="{7931A0DE-C23A-4A96-8C4A-F409B98DE063}" type="parTrans" cxnId="{375F1961-36AE-4DE9-A2F3-3ED4F4B20074}">
      <dgm:prSet/>
      <dgm:spPr/>
      <dgm:t>
        <a:bodyPr/>
        <a:lstStyle/>
        <a:p>
          <a:endParaRPr lang="fr-FR" sz="2400" i="1"/>
        </a:p>
      </dgm:t>
    </dgm:pt>
    <dgm:pt modelId="{85BD63A7-602F-431C-9309-967A90AB3044}" type="sibTrans" cxnId="{375F1961-36AE-4DE9-A2F3-3ED4F4B20074}">
      <dgm:prSet/>
      <dgm:spPr/>
      <dgm:t>
        <a:bodyPr/>
        <a:lstStyle/>
        <a:p>
          <a:endParaRPr lang="fr-FR" sz="2400" i="1"/>
        </a:p>
      </dgm:t>
    </dgm:pt>
    <dgm:pt modelId="{2CDDAE3A-14EB-4144-98C0-151ED9E1367C}">
      <dgm:prSet custT="1"/>
      <dgm:spPr/>
      <dgm:t>
        <a:bodyPr/>
        <a:lstStyle/>
        <a:p>
          <a:r>
            <a:rPr lang="fr-FR" sz="900" b="0" i="1" u="none" dirty="0" smtClean="0"/>
            <a:t>JE SAIS QUE MA PROPOSITION EST UN PEU UTOPIQUE MAIS DES LOGEMENTS POURRAIENT ETRE ACCESSIBLES AUX PERSONNES TRAVAILLANT EN FRANCE AVEC UN SALAIRE TROP ELEVE POUR AVOIR DROIT AUX HLM. MAIS PAS ASSEZ IMPORTANT PAR RAPPORT AUX FRONTALIERS POUR SUPPORTER LES LOYERS EXCESSIFS !</a:t>
          </a:r>
          <a:endParaRPr lang="fr-FR" sz="900" i="1" dirty="0"/>
        </a:p>
      </dgm:t>
    </dgm:pt>
    <dgm:pt modelId="{0232CACA-5375-410E-AEC1-BA7297A9206C}" type="parTrans" cxnId="{09E43C48-E75F-42DB-B1E4-8AF120C44183}">
      <dgm:prSet/>
      <dgm:spPr/>
      <dgm:t>
        <a:bodyPr/>
        <a:lstStyle/>
        <a:p>
          <a:endParaRPr lang="fr-FR" sz="2400" i="1"/>
        </a:p>
      </dgm:t>
    </dgm:pt>
    <dgm:pt modelId="{077903EF-7E65-407D-81A5-D7E69EB32356}" type="sibTrans" cxnId="{09E43C48-E75F-42DB-B1E4-8AF120C44183}">
      <dgm:prSet/>
      <dgm:spPr/>
      <dgm:t>
        <a:bodyPr/>
        <a:lstStyle/>
        <a:p>
          <a:endParaRPr lang="fr-FR" sz="2400" i="1"/>
        </a:p>
      </dgm:t>
    </dgm:pt>
    <dgm:pt modelId="{EDEDCA43-72B4-4357-BC33-8A333D62C900}">
      <dgm:prSet custT="1"/>
      <dgm:spPr/>
      <dgm:t>
        <a:bodyPr/>
        <a:lstStyle/>
        <a:p>
          <a:r>
            <a:rPr lang="fr-FR" sz="900" b="0" i="1" u="none" smtClean="0"/>
            <a:t>TrOP DE CONSTRUCTIONS D IMMEUBLES CITE DORTOIR ST JULIEN DEVIENT LE BAS PEUPLE DE GENEVE</a:t>
          </a:r>
          <a:endParaRPr lang="fr-FR" sz="900" i="1"/>
        </a:p>
      </dgm:t>
    </dgm:pt>
    <dgm:pt modelId="{042F594A-8051-426B-8113-CF1555173658}" type="parTrans" cxnId="{7A934209-1AD3-4886-9CB5-EA15551CA981}">
      <dgm:prSet/>
      <dgm:spPr/>
      <dgm:t>
        <a:bodyPr/>
        <a:lstStyle/>
        <a:p>
          <a:endParaRPr lang="fr-FR" sz="2400" i="1"/>
        </a:p>
      </dgm:t>
    </dgm:pt>
    <dgm:pt modelId="{641EF610-E2D3-49F3-9AA3-5169E31B4631}" type="sibTrans" cxnId="{7A934209-1AD3-4886-9CB5-EA15551CA981}">
      <dgm:prSet/>
      <dgm:spPr/>
      <dgm:t>
        <a:bodyPr/>
        <a:lstStyle/>
        <a:p>
          <a:endParaRPr lang="fr-FR" sz="2400" i="1"/>
        </a:p>
      </dgm:t>
    </dgm:pt>
    <dgm:pt modelId="{A20007DE-6EE9-4DC8-AAC0-38A3025AD979}">
      <dgm:prSet custT="1"/>
      <dgm:spPr/>
      <dgm:t>
        <a:bodyPr/>
        <a:lstStyle/>
        <a:p>
          <a:r>
            <a:rPr lang="fr-FR" sz="900" b="0" i="1" u="none" dirty="0" smtClean="0"/>
            <a:t>IL SERAIT BON DE CREER UNE RESIDENCE (PAS UNE MAISON DE RETRAITE)MAIS PETITS APPERTEMENTS POUR LE 3 EME AGE INDEPENDANT A QUI ON NE PENSE GUERE.ELLE SERAIT IDEALE DS L ESPACE VERT DERRIERE LE PARKING DE 100 PLACES ET CEUX QUI DESIRENT LES REPAS POURRAIENT LES DEMANDER ET CLORE LEUR ESPACE ET METTRE UN GARDIEN LA NUIT </a:t>
          </a:r>
          <a:endParaRPr lang="fr-FR" sz="900" i="1" dirty="0"/>
        </a:p>
      </dgm:t>
    </dgm:pt>
    <dgm:pt modelId="{5A76F4D8-66AF-4975-BA2C-47B94C25EDCF}" type="parTrans" cxnId="{FCB0411A-D91D-4B79-8B1D-16C6FCB4D0CA}">
      <dgm:prSet/>
      <dgm:spPr/>
      <dgm:t>
        <a:bodyPr/>
        <a:lstStyle/>
        <a:p>
          <a:endParaRPr lang="fr-FR" sz="2400" i="1"/>
        </a:p>
      </dgm:t>
    </dgm:pt>
    <dgm:pt modelId="{E86481CE-14E6-4D1E-A1B7-A42E48719997}" type="sibTrans" cxnId="{FCB0411A-D91D-4B79-8B1D-16C6FCB4D0CA}">
      <dgm:prSet/>
      <dgm:spPr/>
      <dgm:t>
        <a:bodyPr/>
        <a:lstStyle/>
        <a:p>
          <a:endParaRPr lang="fr-FR" sz="2400" i="1"/>
        </a:p>
      </dgm:t>
    </dgm:pt>
    <dgm:pt modelId="{A3776436-F8EE-4EC1-A113-24AAAA906319}">
      <dgm:prSet custT="1"/>
      <dgm:spPr/>
      <dgm:t>
        <a:bodyPr/>
        <a:lstStyle/>
        <a:p>
          <a:r>
            <a:rPr lang="fr-FR" sz="900" b="0" i="1" u="none" dirty="0" smtClean="0"/>
            <a:t>POUR LES NOUVELLES CONSTRUCTIONS ASSEZ DE TOUJOURS PENSER FRONTALIERS OU GENEVOIS SOUS PRETEXTE QU ILS ONT DES MOYENS FINANCIERS SANS LIMITE TOUT LE MONDE NE TRAVAILLE PAS EN SUISSE. PRIVILIGIER AUSSI LES GENS QUI TRAVAILLENT COTE FRANCAIS EUX AUSSI ONT DROIT A L ACQUISITION D UN APPARTEMENT A UN PRIX MODERE SANS FORCEMENT PALE LOGEMENT SOCIAL MERCI A VOUS. </a:t>
          </a:r>
          <a:endParaRPr lang="fr-FR" sz="900" i="1" dirty="0"/>
        </a:p>
      </dgm:t>
    </dgm:pt>
    <dgm:pt modelId="{BEFAC47B-6329-44CC-BFE9-E36E4A1CE304}" type="parTrans" cxnId="{CDAD4EEB-5468-4F0D-926F-16DC74AED0ED}">
      <dgm:prSet/>
      <dgm:spPr/>
      <dgm:t>
        <a:bodyPr/>
        <a:lstStyle/>
        <a:p>
          <a:endParaRPr lang="fr-FR" sz="2400" i="1"/>
        </a:p>
      </dgm:t>
    </dgm:pt>
    <dgm:pt modelId="{2A5D1584-84CD-4362-B059-EFE5A45291DD}" type="sibTrans" cxnId="{CDAD4EEB-5468-4F0D-926F-16DC74AED0ED}">
      <dgm:prSet/>
      <dgm:spPr/>
      <dgm:t>
        <a:bodyPr/>
        <a:lstStyle/>
        <a:p>
          <a:endParaRPr lang="fr-FR" sz="2400" i="1"/>
        </a:p>
      </dgm:t>
    </dgm:pt>
    <dgm:pt modelId="{9FD67192-5394-4207-A974-5499DDF7A2D5}">
      <dgm:prSet custT="1"/>
      <dgm:spPr/>
      <dgm:t>
        <a:bodyPr/>
        <a:lstStyle/>
        <a:p>
          <a:r>
            <a:rPr lang="fr-FR" sz="900" b="0" i="1" u="none" dirty="0" smtClean="0"/>
            <a:t>Faire des logements en accession à la propriété réservés aux ménages qui travaillent exclusivement en France</a:t>
          </a:r>
          <a:endParaRPr lang="fr-FR" sz="900" i="1" dirty="0"/>
        </a:p>
      </dgm:t>
    </dgm:pt>
    <dgm:pt modelId="{023BD6D6-DC6A-419B-86C0-81936417A476}" type="parTrans" cxnId="{0F9F7E10-7E1C-4BF0-A2DF-B4234E5EB872}">
      <dgm:prSet/>
      <dgm:spPr/>
      <dgm:t>
        <a:bodyPr/>
        <a:lstStyle/>
        <a:p>
          <a:endParaRPr lang="fr-FR" sz="2400" i="1"/>
        </a:p>
      </dgm:t>
    </dgm:pt>
    <dgm:pt modelId="{1E68D4B1-3708-48E9-A8CE-7ED856D8CD81}" type="sibTrans" cxnId="{0F9F7E10-7E1C-4BF0-A2DF-B4234E5EB872}">
      <dgm:prSet/>
      <dgm:spPr/>
      <dgm:t>
        <a:bodyPr/>
        <a:lstStyle/>
        <a:p>
          <a:endParaRPr lang="fr-FR" sz="2400" i="1"/>
        </a:p>
      </dgm:t>
    </dgm:pt>
    <dgm:pt modelId="{C353A7EA-11D6-47AB-8522-AC404D90397B}">
      <dgm:prSet custT="1"/>
      <dgm:spPr/>
      <dgm:t>
        <a:bodyPr/>
        <a:lstStyle/>
        <a:p>
          <a:r>
            <a:rPr lang="fr-FR" sz="900" b="0" i="1" u="none" dirty="0" smtClean="0"/>
            <a:t>manque total de communication vis à vis des nouveaux propriétaires de la commune....</a:t>
          </a:r>
          <a:endParaRPr lang="fr-FR" sz="900" i="1" dirty="0"/>
        </a:p>
      </dgm:t>
    </dgm:pt>
    <dgm:pt modelId="{2DD240F1-1588-4A88-BD8B-4507E643819F}" type="parTrans" cxnId="{44890815-D153-47EE-890B-C4BEC0AEC1FE}">
      <dgm:prSet/>
      <dgm:spPr/>
      <dgm:t>
        <a:bodyPr/>
        <a:lstStyle/>
        <a:p>
          <a:endParaRPr lang="fr-FR" sz="2400" i="1"/>
        </a:p>
      </dgm:t>
    </dgm:pt>
    <dgm:pt modelId="{0CE0A4D1-6F69-41E3-A2F9-54F15E911AAE}" type="sibTrans" cxnId="{44890815-D153-47EE-890B-C4BEC0AEC1FE}">
      <dgm:prSet/>
      <dgm:spPr/>
      <dgm:t>
        <a:bodyPr/>
        <a:lstStyle/>
        <a:p>
          <a:endParaRPr lang="fr-FR" sz="2400" i="1"/>
        </a:p>
      </dgm:t>
    </dgm:pt>
    <dgm:pt modelId="{A8AA04C8-05FD-4B84-9646-C8BBEE787505}">
      <dgm:prSet custT="1"/>
      <dgm:spPr/>
      <dgm:t>
        <a:bodyPr/>
        <a:lstStyle/>
        <a:p>
          <a:r>
            <a:rPr lang="fr-FR" sz="900" b="0" i="1" u="none" smtClean="0"/>
            <a:t>MANQUE DE LOGEMENTS POUR SALAIRES MOYENS ET RETRAITES </a:t>
          </a:r>
          <a:endParaRPr lang="fr-FR" sz="900" i="1"/>
        </a:p>
      </dgm:t>
    </dgm:pt>
    <dgm:pt modelId="{04C18893-1A97-402E-A1EF-2A2CE1C5FE7D}" type="parTrans" cxnId="{2EEB795C-A98B-46C7-9276-312EFC54DE81}">
      <dgm:prSet/>
      <dgm:spPr/>
      <dgm:t>
        <a:bodyPr/>
        <a:lstStyle/>
        <a:p>
          <a:endParaRPr lang="fr-FR" sz="2400" i="1"/>
        </a:p>
      </dgm:t>
    </dgm:pt>
    <dgm:pt modelId="{BAB4AA00-BD03-4824-A8C6-0B1166F431C5}" type="sibTrans" cxnId="{2EEB795C-A98B-46C7-9276-312EFC54DE81}">
      <dgm:prSet/>
      <dgm:spPr/>
      <dgm:t>
        <a:bodyPr/>
        <a:lstStyle/>
        <a:p>
          <a:endParaRPr lang="fr-FR" sz="2400" i="1"/>
        </a:p>
      </dgm:t>
    </dgm:pt>
    <dgm:pt modelId="{1727576A-C08F-4189-A59F-295E41FE5528}" type="pres">
      <dgm:prSet presAssocID="{5D26D683-8F6A-4629-A317-F4636885C148}" presName="diagram" presStyleCnt="0">
        <dgm:presLayoutVars>
          <dgm:dir/>
          <dgm:resizeHandles val="exact"/>
        </dgm:presLayoutVars>
      </dgm:prSet>
      <dgm:spPr/>
      <dgm:t>
        <a:bodyPr/>
        <a:lstStyle/>
        <a:p>
          <a:endParaRPr lang="fr-FR"/>
        </a:p>
      </dgm:t>
    </dgm:pt>
    <dgm:pt modelId="{0ADB03B9-8D2A-4058-A6BC-79517970A7BC}" type="pres">
      <dgm:prSet presAssocID="{FEAA9DD1-294E-4846-A99B-74F68097A994}" presName="node" presStyleLbl="node1" presStyleIdx="0" presStyleCnt="10" custScaleX="105469" custScaleY="137434">
        <dgm:presLayoutVars>
          <dgm:bulletEnabled val="1"/>
        </dgm:presLayoutVars>
      </dgm:prSet>
      <dgm:spPr/>
      <dgm:t>
        <a:bodyPr/>
        <a:lstStyle/>
        <a:p>
          <a:endParaRPr lang="fr-FR"/>
        </a:p>
      </dgm:t>
    </dgm:pt>
    <dgm:pt modelId="{19CDD162-2FBE-4C91-8350-3AAF7EFDC7E5}" type="pres">
      <dgm:prSet presAssocID="{AAEB736A-0218-4099-A51D-70125CE23BB9}" presName="sibTrans" presStyleCnt="0"/>
      <dgm:spPr/>
    </dgm:pt>
    <dgm:pt modelId="{AB847A86-18C4-470D-AA61-634AD5C22224}" type="pres">
      <dgm:prSet presAssocID="{47C4BFE7-1C9C-4E76-91B9-E4E4A04ABA5E}" presName="node" presStyleLbl="node1" presStyleIdx="1" presStyleCnt="10" custScaleX="111611" custScaleY="214100">
        <dgm:presLayoutVars>
          <dgm:bulletEnabled val="1"/>
        </dgm:presLayoutVars>
      </dgm:prSet>
      <dgm:spPr/>
      <dgm:t>
        <a:bodyPr/>
        <a:lstStyle/>
        <a:p>
          <a:endParaRPr lang="fr-FR"/>
        </a:p>
      </dgm:t>
    </dgm:pt>
    <dgm:pt modelId="{E50FEAAD-DA04-4C5E-8552-7829B6515D69}" type="pres">
      <dgm:prSet presAssocID="{FBD27EE4-9818-40C8-8F23-70CB33873CB8}" presName="sibTrans" presStyleCnt="0"/>
      <dgm:spPr/>
    </dgm:pt>
    <dgm:pt modelId="{3668D95E-9A7E-42EC-80A1-1224B6E212FC}" type="pres">
      <dgm:prSet presAssocID="{499D0DEB-7845-4F56-925B-5FDC0AB98D99}" presName="node" presStyleLbl="node1" presStyleIdx="2" presStyleCnt="10" custScaleX="116591" custScaleY="275090">
        <dgm:presLayoutVars>
          <dgm:bulletEnabled val="1"/>
        </dgm:presLayoutVars>
      </dgm:prSet>
      <dgm:spPr/>
      <dgm:t>
        <a:bodyPr/>
        <a:lstStyle/>
        <a:p>
          <a:endParaRPr lang="fr-FR"/>
        </a:p>
      </dgm:t>
    </dgm:pt>
    <dgm:pt modelId="{99BCB1FE-997B-4A38-BD82-0CF88A519178}" type="pres">
      <dgm:prSet presAssocID="{85BD63A7-602F-431C-9309-967A90AB3044}" presName="sibTrans" presStyleCnt="0"/>
      <dgm:spPr/>
    </dgm:pt>
    <dgm:pt modelId="{A8E2C8FE-23FE-41E5-BECA-632A78792429}" type="pres">
      <dgm:prSet presAssocID="{2CDDAE3A-14EB-4144-98C0-151ED9E1367C}" presName="node" presStyleLbl="node1" presStyleIdx="3" presStyleCnt="10" custScaleX="115591" custScaleY="277363">
        <dgm:presLayoutVars>
          <dgm:bulletEnabled val="1"/>
        </dgm:presLayoutVars>
      </dgm:prSet>
      <dgm:spPr/>
      <dgm:t>
        <a:bodyPr/>
        <a:lstStyle/>
        <a:p>
          <a:endParaRPr lang="fr-FR"/>
        </a:p>
      </dgm:t>
    </dgm:pt>
    <dgm:pt modelId="{75CDBFFC-5503-4201-BC8C-4AAFBA2AEC13}" type="pres">
      <dgm:prSet presAssocID="{077903EF-7E65-407D-81A5-D7E69EB32356}" presName="sibTrans" presStyleCnt="0"/>
      <dgm:spPr/>
    </dgm:pt>
    <dgm:pt modelId="{502B41DE-A71D-4FA2-9464-63E40EFFF045}" type="pres">
      <dgm:prSet presAssocID="{EDEDCA43-72B4-4357-BC33-8A333D62C900}" presName="node" presStyleLbl="node1" presStyleIdx="4" presStyleCnt="10">
        <dgm:presLayoutVars>
          <dgm:bulletEnabled val="1"/>
        </dgm:presLayoutVars>
      </dgm:prSet>
      <dgm:spPr/>
      <dgm:t>
        <a:bodyPr/>
        <a:lstStyle/>
        <a:p>
          <a:endParaRPr lang="fr-FR"/>
        </a:p>
      </dgm:t>
    </dgm:pt>
    <dgm:pt modelId="{06D9F617-4184-4900-A30B-E6056C8C7624}" type="pres">
      <dgm:prSet presAssocID="{641EF610-E2D3-49F3-9AA3-5169E31B4631}" presName="sibTrans" presStyleCnt="0"/>
      <dgm:spPr/>
    </dgm:pt>
    <dgm:pt modelId="{65A68AC1-EA6B-433C-B822-CF06DE26D6AF}" type="pres">
      <dgm:prSet presAssocID="{A20007DE-6EE9-4DC8-AAC0-38A3025AD979}" presName="node" presStyleLbl="node1" presStyleIdx="5" presStyleCnt="10" custScaleX="97333" custScaleY="243458">
        <dgm:presLayoutVars>
          <dgm:bulletEnabled val="1"/>
        </dgm:presLayoutVars>
      </dgm:prSet>
      <dgm:spPr/>
      <dgm:t>
        <a:bodyPr/>
        <a:lstStyle/>
        <a:p>
          <a:endParaRPr lang="fr-FR"/>
        </a:p>
      </dgm:t>
    </dgm:pt>
    <dgm:pt modelId="{1646803E-47AC-48D8-8CB5-116EF9258DD9}" type="pres">
      <dgm:prSet presAssocID="{E86481CE-14E6-4D1E-A1B7-A42E48719997}" presName="sibTrans" presStyleCnt="0"/>
      <dgm:spPr/>
    </dgm:pt>
    <dgm:pt modelId="{E8AF81B0-A3CE-419F-9A9D-69929EFDFDFB}" type="pres">
      <dgm:prSet presAssocID="{A3776436-F8EE-4EC1-A113-24AAAA906319}" presName="node" presStyleLbl="node1" presStyleIdx="6" presStyleCnt="10" custScaleX="125765" custScaleY="292102">
        <dgm:presLayoutVars>
          <dgm:bulletEnabled val="1"/>
        </dgm:presLayoutVars>
      </dgm:prSet>
      <dgm:spPr/>
      <dgm:t>
        <a:bodyPr/>
        <a:lstStyle/>
        <a:p>
          <a:endParaRPr lang="fr-FR"/>
        </a:p>
      </dgm:t>
    </dgm:pt>
    <dgm:pt modelId="{68E194FD-2132-4C5E-BC34-870F5D286DE9}" type="pres">
      <dgm:prSet presAssocID="{2A5D1584-84CD-4362-B059-EFE5A45291DD}" presName="sibTrans" presStyleCnt="0"/>
      <dgm:spPr/>
    </dgm:pt>
    <dgm:pt modelId="{039E3B5C-DCF5-47E6-B03B-214F9C53A718}" type="pres">
      <dgm:prSet presAssocID="{9FD67192-5394-4207-A974-5499DDF7A2D5}" presName="node" presStyleLbl="node1" presStyleIdx="7" presStyleCnt="10">
        <dgm:presLayoutVars>
          <dgm:bulletEnabled val="1"/>
        </dgm:presLayoutVars>
      </dgm:prSet>
      <dgm:spPr/>
      <dgm:t>
        <a:bodyPr/>
        <a:lstStyle/>
        <a:p>
          <a:endParaRPr lang="fr-FR"/>
        </a:p>
      </dgm:t>
    </dgm:pt>
    <dgm:pt modelId="{B3846E69-E280-404F-B57B-1FA07E01C8DD}" type="pres">
      <dgm:prSet presAssocID="{1E68D4B1-3708-48E9-A8CE-7ED856D8CD81}" presName="sibTrans" presStyleCnt="0"/>
      <dgm:spPr/>
    </dgm:pt>
    <dgm:pt modelId="{C5F566C1-60EE-41E7-B1F2-2A0B376CD745}" type="pres">
      <dgm:prSet presAssocID="{C353A7EA-11D6-47AB-8522-AC404D90397B}" presName="node" presStyleLbl="node1" presStyleIdx="8" presStyleCnt="10" custScaleX="91167" custScaleY="107741">
        <dgm:presLayoutVars>
          <dgm:bulletEnabled val="1"/>
        </dgm:presLayoutVars>
      </dgm:prSet>
      <dgm:spPr/>
      <dgm:t>
        <a:bodyPr/>
        <a:lstStyle/>
        <a:p>
          <a:endParaRPr lang="fr-FR"/>
        </a:p>
      </dgm:t>
    </dgm:pt>
    <dgm:pt modelId="{737DCBBB-0E6D-4B1F-AD46-4F1EE10FA5EE}" type="pres">
      <dgm:prSet presAssocID="{0CE0A4D1-6F69-41E3-A2F9-54F15E911AAE}" presName="sibTrans" presStyleCnt="0"/>
      <dgm:spPr/>
    </dgm:pt>
    <dgm:pt modelId="{0B365FBA-5B16-45BF-B291-AEE22ECB1085}" type="pres">
      <dgm:prSet presAssocID="{A8AA04C8-05FD-4B84-9646-C8BBEE787505}" presName="node" presStyleLbl="node1" presStyleIdx="9" presStyleCnt="10" custScaleX="144482" custScaleY="64745">
        <dgm:presLayoutVars>
          <dgm:bulletEnabled val="1"/>
        </dgm:presLayoutVars>
      </dgm:prSet>
      <dgm:spPr/>
      <dgm:t>
        <a:bodyPr/>
        <a:lstStyle/>
        <a:p>
          <a:endParaRPr lang="fr-FR"/>
        </a:p>
      </dgm:t>
    </dgm:pt>
  </dgm:ptLst>
  <dgm:cxnLst>
    <dgm:cxn modelId="{09E43C48-E75F-42DB-B1E4-8AF120C44183}" srcId="{5D26D683-8F6A-4629-A317-F4636885C148}" destId="{2CDDAE3A-14EB-4144-98C0-151ED9E1367C}" srcOrd="3" destOrd="0" parTransId="{0232CACA-5375-410E-AEC1-BA7297A9206C}" sibTransId="{077903EF-7E65-407D-81A5-D7E69EB32356}"/>
    <dgm:cxn modelId="{15181B98-D7B0-4D07-B621-9C4F05FE4CEA}" type="presOf" srcId="{47C4BFE7-1C9C-4E76-91B9-E4E4A04ABA5E}" destId="{AB847A86-18C4-470D-AA61-634AD5C22224}" srcOrd="0" destOrd="0" presId="urn:microsoft.com/office/officeart/2005/8/layout/default"/>
    <dgm:cxn modelId="{6C9C95A6-6FD8-409F-8D62-FD0499840FB9}" type="presOf" srcId="{EDEDCA43-72B4-4357-BC33-8A333D62C900}" destId="{502B41DE-A71D-4FA2-9464-63E40EFFF045}" srcOrd="0" destOrd="0" presId="urn:microsoft.com/office/officeart/2005/8/layout/default"/>
    <dgm:cxn modelId="{B43600D0-178B-447A-95EF-0AC8CD28ACA0}" srcId="{5D26D683-8F6A-4629-A317-F4636885C148}" destId="{FEAA9DD1-294E-4846-A99B-74F68097A994}" srcOrd="0" destOrd="0" parTransId="{B1D4ADD6-804B-4987-BB23-30DF10B55E35}" sibTransId="{AAEB736A-0218-4099-A51D-70125CE23BB9}"/>
    <dgm:cxn modelId="{BF936A2F-060C-4C98-B511-E9FFED761C9C}" type="presOf" srcId="{A3776436-F8EE-4EC1-A113-24AAAA906319}" destId="{E8AF81B0-A3CE-419F-9A9D-69929EFDFDFB}" srcOrd="0" destOrd="0" presId="urn:microsoft.com/office/officeart/2005/8/layout/default"/>
    <dgm:cxn modelId="{FCB0411A-D91D-4B79-8B1D-16C6FCB4D0CA}" srcId="{5D26D683-8F6A-4629-A317-F4636885C148}" destId="{A20007DE-6EE9-4DC8-AAC0-38A3025AD979}" srcOrd="5" destOrd="0" parTransId="{5A76F4D8-66AF-4975-BA2C-47B94C25EDCF}" sibTransId="{E86481CE-14E6-4D1E-A1B7-A42E48719997}"/>
    <dgm:cxn modelId="{ACDD99BF-31A4-4781-971E-0247E087C5C1}" type="presOf" srcId="{499D0DEB-7845-4F56-925B-5FDC0AB98D99}" destId="{3668D95E-9A7E-42EC-80A1-1224B6E212FC}" srcOrd="0" destOrd="0" presId="urn:microsoft.com/office/officeart/2005/8/layout/default"/>
    <dgm:cxn modelId="{44890815-D153-47EE-890B-C4BEC0AEC1FE}" srcId="{5D26D683-8F6A-4629-A317-F4636885C148}" destId="{C353A7EA-11D6-47AB-8522-AC404D90397B}" srcOrd="8" destOrd="0" parTransId="{2DD240F1-1588-4A88-BD8B-4507E643819F}" sibTransId="{0CE0A4D1-6F69-41E3-A2F9-54F15E911AAE}"/>
    <dgm:cxn modelId="{802AA7A5-BDE1-4130-A701-82AF94291FBE}" type="presOf" srcId="{9FD67192-5394-4207-A974-5499DDF7A2D5}" destId="{039E3B5C-DCF5-47E6-B03B-214F9C53A718}" srcOrd="0" destOrd="0" presId="urn:microsoft.com/office/officeart/2005/8/layout/default"/>
    <dgm:cxn modelId="{1E4BC4CD-0B86-4786-BD15-963BBB331834}" type="presOf" srcId="{A20007DE-6EE9-4DC8-AAC0-38A3025AD979}" destId="{65A68AC1-EA6B-433C-B822-CF06DE26D6AF}" srcOrd="0" destOrd="0" presId="urn:microsoft.com/office/officeart/2005/8/layout/default"/>
    <dgm:cxn modelId="{7A934209-1AD3-4886-9CB5-EA15551CA981}" srcId="{5D26D683-8F6A-4629-A317-F4636885C148}" destId="{EDEDCA43-72B4-4357-BC33-8A333D62C900}" srcOrd="4" destOrd="0" parTransId="{042F594A-8051-426B-8113-CF1555173658}" sibTransId="{641EF610-E2D3-49F3-9AA3-5169E31B4631}"/>
    <dgm:cxn modelId="{375F1961-36AE-4DE9-A2F3-3ED4F4B20074}" srcId="{5D26D683-8F6A-4629-A317-F4636885C148}" destId="{499D0DEB-7845-4F56-925B-5FDC0AB98D99}" srcOrd="2" destOrd="0" parTransId="{7931A0DE-C23A-4A96-8C4A-F409B98DE063}" sibTransId="{85BD63A7-602F-431C-9309-967A90AB3044}"/>
    <dgm:cxn modelId="{CDAD4EEB-5468-4F0D-926F-16DC74AED0ED}" srcId="{5D26D683-8F6A-4629-A317-F4636885C148}" destId="{A3776436-F8EE-4EC1-A113-24AAAA906319}" srcOrd="6" destOrd="0" parTransId="{BEFAC47B-6329-44CC-BFE9-E36E4A1CE304}" sibTransId="{2A5D1584-84CD-4362-B059-EFE5A45291DD}"/>
    <dgm:cxn modelId="{6D1BF237-E65D-415A-B70A-AFA568DA7161}" type="presOf" srcId="{C353A7EA-11D6-47AB-8522-AC404D90397B}" destId="{C5F566C1-60EE-41E7-B1F2-2A0B376CD745}" srcOrd="0" destOrd="0" presId="urn:microsoft.com/office/officeart/2005/8/layout/default"/>
    <dgm:cxn modelId="{0F9F7E10-7E1C-4BF0-A2DF-B4234E5EB872}" srcId="{5D26D683-8F6A-4629-A317-F4636885C148}" destId="{9FD67192-5394-4207-A974-5499DDF7A2D5}" srcOrd="7" destOrd="0" parTransId="{023BD6D6-DC6A-419B-86C0-81936417A476}" sibTransId="{1E68D4B1-3708-48E9-A8CE-7ED856D8CD81}"/>
    <dgm:cxn modelId="{20B98D1F-EE75-4A60-9790-1E18AD650672}" srcId="{5D26D683-8F6A-4629-A317-F4636885C148}" destId="{47C4BFE7-1C9C-4E76-91B9-E4E4A04ABA5E}" srcOrd="1" destOrd="0" parTransId="{C7281E5E-D032-4016-A5BA-E09959785EEA}" sibTransId="{FBD27EE4-9818-40C8-8F23-70CB33873CB8}"/>
    <dgm:cxn modelId="{2EEB795C-A98B-46C7-9276-312EFC54DE81}" srcId="{5D26D683-8F6A-4629-A317-F4636885C148}" destId="{A8AA04C8-05FD-4B84-9646-C8BBEE787505}" srcOrd="9" destOrd="0" parTransId="{04C18893-1A97-402E-A1EF-2A2CE1C5FE7D}" sibTransId="{BAB4AA00-BD03-4824-A8C6-0B1166F431C5}"/>
    <dgm:cxn modelId="{D25FEA84-F171-4504-A1BA-A2E4E224F3AB}" type="presOf" srcId="{5D26D683-8F6A-4629-A317-F4636885C148}" destId="{1727576A-C08F-4189-A59F-295E41FE5528}" srcOrd="0" destOrd="0" presId="urn:microsoft.com/office/officeart/2005/8/layout/default"/>
    <dgm:cxn modelId="{F96F765E-83DB-4C7B-8F1D-5B7258F38D6C}" type="presOf" srcId="{FEAA9DD1-294E-4846-A99B-74F68097A994}" destId="{0ADB03B9-8D2A-4058-A6BC-79517970A7BC}" srcOrd="0" destOrd="0" presId="urn:microsoft.com/office/officeart/2005/8/layout/default"/>
    <dgm:cxn modelId="{798DCF38-F826-4C45-A4A7-E7978DCD3174}" type="presOf" srcId="{2CDDAE3A-14EB-4144-98C0-151ED9E1367C}" destId="{A8E2C8FE-23FE-41E5-BECA-632A78792429}" srcOrd="0" destOrd="0" presId="urn:microsoft.com/office/officeart/2005/8/layout/default"/>
    <dgm:cxn modelId="{9BE5A212-B066-4045-97D3-4A8166658D8A}" type="presOf" srcId="{A8AA04C8-05FD-4B84-9646-C8BBEE787505}" destId="{0B365FBA-5B16-45BF-B291-AEE22ECB1085}" srcOrd="0" destOrd="0" presId="urn:microsoft.com/office/officeart/2005/8/layout/default"/>
    <dgm:cxn modelId="{31CBA520-3434-4248-B6EC-9331514B6383}" type="presParOf" srcId="{1727576A-C08F-4189-A59F-295E41FE5528}" destId="{0ADB03B9-8D2A-4058-A6BC-79517970A7BC}" srcOrd="0" destOrd="0" presId="urn:microsoft.com/office/officeart/2005/8/layout/default"/>
    <dgm:cxn modelId="{8F63FF3E-EA97-4712-A15E-4C1CBCA755D0}" type="presParOf" srcId="{1727576A-C08F-4189-A59F-295E41FE5528}" destId="{19CDD162-2FBE-4C91-8350-3AAF7EFDC7E5}" srcOrd="1" destOrd="0" presId="urn:microsoft.com/office/officeart/2005/8/layout/default"/>
    <dgm:cxn modelId="{8792D468-571E-42CF-A5BE-6AD678186945}" type="presParOf" srcId="{1727576A-C08F-4189-A59F-295E41FE5528}" destId="{AB847A86-18C4-470D-AA61-634AD5C22224}" srcOrd="2" destOrd="0" presId="urn:microsoft.com/office/officeart/2005/8/layout/default"/>
    <dgm:cxn modelId="{A1F16E42-FBB8-4029-A1F4-1A47A955EA43}" type="presParOf" srcId="{1727576A-C08F-4189-A59F-295E41FE5528}" destId="{E50FEAAD-DA04-4C5E-8552-7829B6515D69}" srcOrd="3" destOrd="0" presId="urn:microsoft.com/office/officeart/2005/8/layout/default"/>
    <dgm:cxn modelId="{0A95AC14-F161-4C56-872E-BE1818511A3A}" type="presParOf" srcId="{1727576A-C08F-4189-A59F-295E41FE5528}" destId="{3668D95E-9A7E-42EC-80A1-1224B6E212FC}" srcOrd="4" destOrd="0" presId="urn:microsoft.com/office/officeart/2005/8/layout/default"/>
    <dgm:cxn modelId="{38ACE278-050C-44D9-A579-B91A041356D8}" type="presParOf" srcId="{1727576A-C08F-4189-A59F-295E41FE5528}" destId="{99BCB1FE-997B-4A38-BD82-0CF88A519178}" srcOrd="5" destOrd="0" presId="urn:microsoft.com/office/officeart/2005/8/layout/default"/>
    <dgm:cxn modelId="{006C2AC0-8998-4A41-BB73-7AF793BDD356}" type="presParOf" srcId="{1727576A-C08F-4189-A59F-295E41FE5528}" destId="{A8E2C8FE-23FE-41E5-BECA-632A78792429}" srcOrd="6" destOrd="0" presId="urn:microsoft.com/office/officeart/2005/8/layout/default"/>
    <dgm:cxn modelId="{F8F5330A-1FAB-4593-BF6D-895B905C5E9C}" type="presParOf" srcId="{1727576A-C08F-4189-A59F-295E41FE5528}" destId="{75CDBFFC-5503-4201-BC8C-4AAFBA2AEC13}" srcOrd="7" destOrd="0" presId="urn:microsoft.com/office/officeart/2005/8/layout/default"/>
    <dgm:cxn modelId="{1EDFC4A3-6A6A-4F01-B51A-044CDC171598}" type="presParOf" srcId="{1727576A-C08F-4189-A59F-295E41FE5528}" destId="{502B41DE-A71D-4FA2-9464-63E40EFFF045}" srcOrd="8" destOrd="0" presId="urn:microsoft.com/office/officeart/2005/8/layout/default"/>
    <dgm:cxn modelId="{A4233A45-EBCE-49A9-B6DB-7DB4E547DFB5}" type="presParOf" srcId="{1727576A-C08F-4189-A59F-295E41FE5528}" destId="{06D9F617-4184-4900-A30B-E6056C8C7624}" srcOrd="9" destOrd="0" presId="urn:microsoft.com/office/officeart/2005/8/layout/default"/>
    <dgm:cxn modelId="{F688842D-DCB8-4A6E-AFEF-053DA44BB3AF}" type="presParOf" srcId="{1727576A-C08F-4189-A59F-295E41FE5528}" destId="{65A68AC1-EA6B-433C-B822-CF06DE26D6AF}" srcOrd="10" destOrd="0" presId="urn:microsoft.com/office/officeart/2005/8/layout/default"/>
    <dgm:cxn modelId="{96AC2830-3ABC-40EC-B6B3-A2DD0D25139B}" type="presParOf" srcId="{1727576A-C08F-4189-A59F-295E41FE5528}" destId="{1646803E-47AC-48D8-8CB5-116EF9258DD9}" srcOrd="11" destOrd="0" presId="urn:microsoft.com/office/officeart/2005/8/layout/default"/>
    <dgm:cxn modelId="{F4E2E512-6182-49CB-B44D-C02371A24E8A}" type="presParOf" srcId="{1727576A-C08F-4189-A59F-295E41FE5528}" destId="{E8AF81B0-A3CE-419F-9A9D-69929EFDFDFB}" srcOrd="12" destOrd="0" presId="urn:microsoft.com/office/officeart/2005/8/layout/default"/>
    <dgm:cxn modelId="{95343658-F4F9-4393-9B25-C994B95B3E31}" type="presParOf" srcId="{1727576A-C08F-4189-A59F-295E41FE5528}" destId="{68E194FD-2132-4C5E-BC34-870F5D286DE9}" srcOrd="13" destOrd="0" presId="urn:microsoft.com/office/officeart/2005/8/layout/default"/>
    <dgm:cxn modelId="{16142AAF-66DC-4AD0-B3DD-356A54DD59D7}" type="presParOf" srcId="{1727576A-C08F-4189-A59F-295E41FE5528}" destId="{039E3B5C-DCF5-47E6-B03B-214F9C53A718}" srcOrd="14" destOrd="0" presId="urn:microsoft.com/office/officeart/2005/8/layout/default"/>
    <dgm:cxn modelId="{59E0E806-F3EA-4D42-835F-30AD21EF2C8A}" type="presParOf" srcId="{1727576A-C08F-4189-A59F-295E41FE5528}" destId="{B3846E69-E280-404F-B57B-1FA07E01C8DD}" srcOrd="15" destOrd="0" presId="urn:microsoft.com/office/officeart/2005/8/layout/default"/>
    <dgm:cxn modelId="{AA921ABD-F622-4EE5-8E26-DFDFB0CC25D4}" type="presParOf" srcId="{1727576A-C08F-4189-A59F-295E41FE5528}" destId="{C5F566C1-60EE-41E7-B1F2-2A0B376CD745}" srcOrd="16" destOrd="0" presId="urn:microsoft.com/office/officeart/2005/8/layout/default"/>
    <dgm:cxn modelId="{6E2438F5-0203-4522-866D-784420EB3F2A}" type="presParOf" srcId="{1727576A-C08F-4189-A59F-295E41FE5528}" destId="{737DCBBB-0E6D-4B1F-AD46-4F1EE10FA5EE}" srcOrd="17" destOrd="0" presId="urn:microsoft.com/office/officeart/2005/8/layout/default"/>
    <dgm:cxn modelId="{9874EE85-B9ED-4977-B00F-9E07C72D8C04}" type="presParOf" srcId="{1727576A-C08F-4189-A59F-295E41FE5528}" destId="{0B365FBA-5B16-45BF-B291-AEE22ECB1085}" srcOrd="1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1B70A1-19FE-4491-B9A2-E03E0485AE2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63D6363C-A92B-4A39-AB81-AD0C94BF65F0}">
      <dgm:prSet phldrT="[Texte]" custT="1"/>
      <dgm:spPr/>
      <dgm:t>
        <a:bodyPr/>
        <a:lstStyle/>
        <a:p>
          <a:r>
            <a:rPr lang="fr-FR" sz="1000" b="0" i="1" u="none" dirty="0" smtClean="0"/>
            <a:t>Lors de la mise en place du parking publique de 100 places rue de </a:t>
          </a:r>
          <a:r>
            <a:rPr lang="fr-FR" sz="1000" b="0" i="1" u="none" dirty="0" err="1" smtClean="0"/>
            <a:t>Chabloux</a:t>
          </a:r>
          <a:r>
            <a:rPr lang="fr-FR" sz="1000" b="0" i="1" u="none" dirty="0" smtClean="0"/>
            <a:t>, parking au rabais à moitié fini, aucune nuisances pour les résidents des alentours n'a était pris en compte comme : Le bruit le jour et la nuit (dérapage de voiture à vive allure, musique, crie et altercation verbal insulte avec nous) </a:t>
          </a:r>
          <a:endParaRPr lang="fr-FR" sz="1000" i="1" dirty="0"/>
        </a:p>
      </dgm:t>
    </dgm:pt>
    <dgm:pt modelId="{9C645241-366B-4B3B-9608-3406B254391F}" type="parTrans" cxnId="{3D49DB94-7782-4DCC-8ACD-66F4E72B9803}">
      <dgm:prSet/>
      <dgm:spPr/>
      <dgm:t>
        <a:bodyPr/>
        <a:lstStyle/>
        <a:p>
          <a:endParaRPr lang="fr-FR" sz="2800" i="1"/>
        </a:p>
      </dgm:t>
    </dgm:pt>
    <dgm:pt modelId="{17292E89-3AE3-4729-A88D-F05EF8ED2437}" type="sibTrans" cxnId="{3D49DB94-7782-4DCC-8ACD-66F4E72B9803}">
      <dgm:prSet/>
      <dgm:spPr/>
      <dgm:t>
        <a:bodyPr/>
        <a:lstStyle/>
        <a:p>
          <a:endParaRPr lang="fr-FR" sz="2800" i="1"/>
        </a:p>
      </dgm:t>
    </dgm:pt>
    <dgm:pt modelId="{5566E340-1FDE-4C51-B82F-A2D24181041A}">
      <dgm:prSet custT="1"/>
      <dgm:spPr/>
      <dgm:t>
        <a:bodyPr/>
        <a:lstStyle/>
        <a:p>
          <a:r>
            <a:rPr lang="fr-FR" sz="1000" b="0" i="1" u="none" dirty="0" smtClean="0"/>
            <a:t>Il est très important que le stationnement des pendulaires se fassent à l'extérieur du centre-ville, voir de la ville. Un P+R à </a:t>
          </a:r>
          <a:r>
            <a:rPr lang="fr-FR" sz="1000" b="0" i="1" u="none" dirty="0" err="1" smtClean="0"/>
            <a:t>Perly</a:t>
          </a:r>
          <a:r>
            <a:rPr lang="fr-FR" sz="1000" b="0" i="1" u="none" dirty="0" smtClean="0"/>
            <a:t> est une aberration. </a:t>
          </a:r>
          <a:endParaRPr lang="fr-FR" sz="1000" i="1" dirty="0"/>
        </a:p>
      </dgm:t>
    </dgm:pt>
    <dgm:pt modelId="{900B42D8-BE59-4C64-A747-E0F85F1255A1}" type="parTrans" cxnId="{D46E31A2-BCF6-4617-A06E-30276DFF18F6}">
      <dgm:prSet/>
      <dgm:spPr/>
      <dgm:t>
        <a:bodyPr/>
        <a:lstStyle/>
        <a:p>
          <a:endParaRPr lang="fr-FR" sz="2800" i="1"/>
        </a:p>
      </dgm:t>
    </dgm:pt>
    <dgm:pt modelId="{2A251F0B-A3FE-4A20-A6AC-6CEF054DC7C3}" type="sibTrans" cxnId="{D46E31A2-BCF6-4617-A06E-30276DFF18F6}">
      <dgm:prSet/>
      <dgm:spPr/>
      <dgm:t>
        <a:bodyPr/>
        <a:lstStyle/>
        <a:p>
          <a:endParaRPr lang="fr-FR" sz="2800" i="1"/>
        </a:p>
      </dgm:t>
    </dgm:pt>
    <dgm:pt modelId="{F6D9CD02-B42C-4959-B305-D994B173723E}">
      <dgm:prSet custT="1"/>
      <dgm:spPr/>
      <dgm:t>
        <a:bodyPr/>
        <a:lstStyle/>
        <a:p>
          <a:r>
            <a:rPr lang="fr-FR" sz="1000" b="0" i="1" u="none" dirty="0" smtClean="0"/>
            <a:t>La </a:t>
          </a:r>
          <a:r>
            <a:rPr lang="fr-FR" sz="1000" b="0" i="1" u="none" dirty="0" err="1" smtClean="0"/>
            <a:t>creche</a:t>
          </a:r>
          <a:r>
            <a:rPr lang="fr-FR" sz="1000" b="0" i="1" u="none" dirty="0" smtClean="0"/>
            <a:t> en dessous de la </a:t>
          </a:r>
          <a:r>
            <a:rPr lang="fr-FR" sz="1000" b="0" i="1" u="none" dirty="0" err="1" smtClean="0"/>
            <a:t>bibliotheque</a:t>
          </a:r>
          <a:r>
            <a:rPr lang="fr-FR" sz="1000" b="0" i="1" u="none" dirty="0" smtClean="0"/>
            <a:t>, le matin c'est un vrai danger pour déposer les enfants en sécurité. Se garer derrière les matins ou il pleut ou alors quand il y a de la neige, ce n'est pas tenable. Le stationnement devant la boulangerie merveille de pain, améliorer le flux de véhicule pour 1 les riverains, mais 2 pour garantir au </a:t>
          </a:r>
          <a:r>
            <a:rPr lang="fr-FR" sz="1000" b="0" i="1" u="none" dirty="0" err="1" smtClean="0"/>
            <a:t>commercant</a:t>
          </a:r>
          <a:r>
            <a:rPr lang="fr-FR" sz="1000" b="0" i="1" u="none" dirty="0" smtClean="0"/>
            <a:t> sa viabilité sur le long terme. Mener des "vraies" actions pour ralentir les véhicules dans les quartiers résidentiels / scolaires. </a:t>
          </a:r>
          <a:endParaRPr lang="fr-FR" sz="1000" i="1" dirty="0"/>
        </a:p>
      </dgm:t>
    </dgm:pt>
    <dgm:pt modelId="{148B0E0D-B8E7-4341-A577-B5667C5472FB}" type="parTrans" cxnId="{66653330-3A0B-46DB-ABBD-2F00CBB193F9}">
      <dgm:prSet/>
      <dgm:spPr/>
      <dgm:t>
        <a:bodyPr/>
        <a:lstStyle/>
        <a:p>
          <a:endParaRPr lang="fr-FR" sz="2800" i="1"/>
        </a:p>
      </dgm:t>
    </dgm:pt>
    <dgm:pt modelId="{2DF56E8E-EDF1-488A-B85B-9D6EA376A590}" type="sibTrans" cxnId="{66653330-3A0B-46DB-ABBD-2F00CBB193F9}">
      <dgm:prSet/>
      <dgm:spPr/>
      <dgm:t>
        <a:bodyPr/>
        <a:lstStyle/>
        <a:p>
          <a:endParaRPr lang="fr-FR" sz="2800" i="1"/>
        </a:p>
      </dgm:t>
    </dgm:pt>
    <dgm:pt modelId="{AC689866-A6F9-44BF-95CC-5E73D69D4934}">
      <dgm:prSet custT="1"/>
      <dgm:spPr/>
      <dgm:t>
        <a:bodyPr/>
        <a:lstStyle/>
        <a:p>
          <a:r>
            <a:rPr lang="fr-FR" sz="1000" b="0" i="1" u="none" dirty="0" smtClean="0"/>
            <a:t>LA CONSTRUCTION " A LA VA VITE"DU PARKING PUBLIC DU CHABLOUX EST UN VERITABLE SCANDALE DE PAR SON REVETEMENT DE GRAVILLONS ET LES NUISANCES SONORS ET POLLUTION DE L AIR AU MEPRIS DES RESIDENCES MITOYENNES</a:t>
          </a:r>
          <a:endParaRPr lang="fr-FR" sz="1000" i="1" dirty="0"/>
        </a:p>
      </dgm:t>
    </dgm:pt>
    <dgm:pt modelId="{C086C96D-2D0E-4C0B-9732-525E39120452}" type="parTrans" cxnId="{24844EE6-CF9D-4234-A34C-EEE0DA3B7DDB}">
      <dgm:prSet/>
      <dgm:spPr/>
      <dgm:t>
        <a:bodyPr/>
        <a:lstStyle/>
        <a:p>
          <a:endParaRPr lang="fr-FR" sz="2800" i="1"/>
        </a:p>
      </dgm:t>
    </dgm:pt>
    <dgm:pt modelId="{BE6FD59D-496F-4C18-9F36-49EE42C2B047}" type="sibTrans" cxnId="{24844EE6-CF9D-4234-A34C-EEE0DA3B7DDB}">
      <dgm:prSet/>
      <dgm:spPr/>
      <dgm:t>
        <a:bodyPr/>
        <a:lstStyle/>
        <a:p>
          <a:endParaRPr lang="fr-FR" sz="2800" i="1"/>
        </a:p>
      </dgm:t>
    </dgm:pt>
    <dgm:pt modelId="{5C45B6D4-CE5F-490F-96B1-9576A6905785}">
      <dgm:prSet custT="1"/>
      <dgm:spPr/>
      <dgm:t>
        <a:bodyPr/>
        <a:lstStyle/>
        <a:p>
          <a:r>
            <a:rPr lang="fr-FR" sz="1000" b="0" i="1" u="none" smtClean="0"/>
            <a:t>Des parkings pour frontaliers doivent être créés sen amont à l'extérieure de la Ville.</a:t>
          </a:r>
          <a:endParaRPr lang="fr-FR" sz="1000" i="1"/>
        </a:p>
      </dgm:t>
    </dgm:pt>
    <dgm:pt modelId="{8E1E4551-E719-43F4-B0A9-7A8090DF1838}" type="parTrans" cxnId="{D011C14B-5A45-437E-8CA7-496088CA48A6}">
      <dgm:prSet/>
      <dgm:spPr/>
      <dgm:t>
        <a:bodyPr/>
        <a:lstStyle/>
        <a:p>
          <a:endParaRPr lang="fr-FR" sz="2800" i="1"/>
        </a:p>
      </dgm:t>
    </dgm:pt>
    <dgm:pt modelId="{CE573483-8AF1-4846-99F3-CF22D01308AA}" type="sibTrans" cxnId="{D011C14B-5A45-437E-8CA7-496088CA48A6}">
      <dgm:prSet/>
      <dgm:spPr/>
      <dgm:t>
        <a:bodyPr/>
        <a:lstStyle/>
        <a:p>
          <a:endParaRPr lang="fr-FR" sz="2800" i="1"/>
        </a:p>
      </dgm:t>
    </dgm:pt>
    <dgm:pt modelId="{9BBFB1E1-C1B6-46DF-8268-0A4F37C19036}">
      <dgm:prSet custT="1"/>
      <dgm:spPr/>
      <dgm:t>
        <a:bodyPr/>
        <a:lstStyle/>
        <a:p>
          <a:r>
            <a:rPr lang="fr-FR" sz="1000" b="0" i="1" u="none" dirty="0" smtClean="0"/>
            <a:t>Faites </a:t>
          </a:r>
          <a:r>
            <a:rPr lang="fr-FR" sz="1000" b="0" i="1" u="none" dirty="0" err="1" smtClean="0"/>
            <a:t>respeceter</a:t>
          </a:r>
          <a:r>
            <a:rPr lang="fr-FR" sz="1000" b="0" i="1" u="none" dirty="0" smtClean="0"/>
            <a:t> les règles de stationnement (disque bleu) et les places handicapées qui servent de dépose minutes pour le pressing, le pain ou autres. Moi-même handicapée, c'est insupportable d'entendre les conducteurs dire... j'en ai pour 2 minutes et de devoir aller ce stationner ailleurs pour ne pas entrer en conflit. Nous avons besoin de discipline et de faire respecter les règles. COMPTER SUR LE CIVISME DES GENS NE SUFFIT PLUS.</a:t>
          </a:r>
          <a:endParaRPr lang="fr-FR" sz="1000" i="1" dirty="0"/>
        </a:p>
      </dgm:t>
    </dgm:pt>
    <dgm:pt modelId="{5C0FBB1A-C38B-42A9-8CFF-043483470A30}" type="parTrans" cxnId="{156EEEFC-7023-4900-8141-95D245FAF2A5}">
      <dgm:prSet/>
      <dgm:spPr/>
      <dgm:t>
        <a:bodyPr/>
        <a:lstStyle/>
        <a:p>
          <a:endParaRPr lang="fr-FR" sz="2800" i="1"/>
        </a:p>
      </dgm:t>
    </dgm:pt>
    <dgm:pt modelId="{1637031B-F64F-45A5-ADDE-F9AD3CD83238}" type="sibTrans" cxnId="{156EEEFC-7023-4900-8141-95D245FAF2A5}">
      <dgm:prSet/>
      <dgm:spPr/>
      <dgm:t>
        <a:bodyPr/>
        <a:lstStyle/>
        <a:p>
          <a:endParaRPr lang="fr-FR" sz="2800" i="1"/>
        </a:p>
      </dgm:t>
    </dgm:pt>
    <dgm:pt modelId="{4B5E588C-4328-486D-ACA0-5B7BAC6B9D4C}">
      <dgm:prSet custT="1"/>
      <dgm:spPr/>
      <dgm:t>
        <a:bodyPr/>
        <a:lstStyle/>
        <a:p>
          <a:r>
            <a:rPr lang="fr-FR" sz="1000" b="0" i="1" u="none" smtClean="0"/>
            <a:t>Le stationnement en ville pour faire des achats relève de l'exploit !! </a:t>
          </a:r>
          <a:endParaRPr lang="fr-FR" sz="1000" i="1"/>
        </a:p>
      </dgm:t>
    </dgm:pt>
    <dgm:pt modelId="{8E9A280F-A63E-43C1-9357-BF5F734F1D6C}" type="parTrans" cxnId="{C687E61D-A30D-42A2-9050-C4012BE44202}">
      <dgm:prSet/>
      <dgm:spPr/>
      <dgm:t>
        <a:bodyPr/>
        <a:lstStyle/>
        <a:p>
          <a:endParaRPr lang="fr-FR" sz="2800" i="1"/>
        </a:p>
      </dgm:t>
    </dgm:pt>
    <dgm:pt modelId="{F7146AB8-44FF-4392-BF91-3F1184F086D9}" type="sibTrans" cxnId="{C687E61D-A30D-42A2-9050-C4012BE44202}">
      <dgm:prSet/>
      <dgm:spPr/>
      <dgm:t>
        <a:bodyPr/>
        <a:lstStyle/>
        <a:p>
          <a:endParaRPr lang="fr-FR" sz="2800" i="1"/>
        </a:p>
      </dgm:t>
    </dgm:pt>
    <dgm:pt modelId="{53918481-1190-464F-8554-AC8EAC0B4930}">
      <dgm:prSet custT="1"/>
      <dgm:spPr/>
      <dgm:t>
        <a:bodyPr/>
        <a:lstStyle/>
        <a:p>
          <a:r>
            <a:rPr lang="fr-FR" sz="1000" b="0" i="1" u="none" smtClean="0"/>
            <a:t>Le point le plus embêtant pour moi est la circulation congestionnée</a:t>
          </a:r>
          <a:endParaRPr lang="fr-FR" sz="1000" i="1"/>
        </a:p>
      </dgm:t>
    </dgm:pt>
    <dgm:pt modelId="{3BCC9D3F-F3BF-4491-9EBE-CDDA57D616F6}" type="parTrans" cxnId="{0D4A5A6A-2CB7-4837-ADFD-89AA69D68AD8}">
      <dgm:prSet/>
      <dgm:spPr/>
      <dgm:t>
        <a:bodyPr/>
        <a:lstStyle/>
        <a:p>
          <a:endParaRPr lang="fr-FR" sz="2800" i="1"/>
        </a:p>
      </dgm:t>
    </dgm:pt>
    <dgm:pt modelId="{DC031A53-7711-4EB0-B83C-3A05861014F8}" type="sibTrans" cxnId="{0D4A5A6A-2CB7-4837-ADFD-89AA69D68AD8}">
      <dgm:prSet/>
      <dgm:spPr/>
      <dgm:t>
        <a:bodyPr/>
        <a:lstStyle/>
        <a:p>
          <a:endParaRPr lang="fr-FR" sz="2800" i="1"/>
        </a:p>
      </dgm:t>
    </dgm:pt>
    <dgm:pt modelId="{896A2D75-70A5-4F76-A9CB-2CA24E64673B}">
      <dgm:prSet custT="1"/>
      <dgm:spPr/>
      <dgm:t>
        <a:bodyPr/>
        <a:lstStyle/>
        <a:p>
          <a:r>
            <a:rPr lang="fr-FR" sz="1000" b="0" i="1" u="none" dirty="0" smtClean="0"/>
            <a:t>CREATION D UN PARKING P+R A L ENTREE DE LA VILLE CONNECTE A GENEVE PAR LE TRANSPORT EN COMMUN SEMBLE NECESSAIRE( VERS LA GARE) CREATION PLATEFORME COVOITURAGE SUR ST JULIEN</a:t>
          </a:r>
          <a:endParaRPr lang="fr-FR" sz="1000" i="1" dirty="0"/>
        </a:p>
      </dgm:t>
    </dgm:pt>
    <dgm:pt modelId="{CD0EF7F7-ABB1-43F6-B598-044A599938DA}" type="parTrans" cxnId="{DE831798-EFA4-484F-BA42-58A3A0DDC58F}">
      <dgm:prSet/>
      <dgm:spPr/>
      <dgm:t>
        <a:bodyPr/>
        <a:lstStyle/>
        <a:p>
          <a:endParaRPr lang="fr-FR" sz="2800" i="1"/>
        </a:p>
      </dgm:t>
    </dgm:pt>
    <dgm:pt modelId="{08348A4C-1EE4-4061-B486-C4F3737AC9C9}" type="sibTrans" cxnId="{DE831798-EFA4-484F-BA42-58A3A0DDC58F}">
      <dgm:prSet/>
      <dgm:spPr/>
      <dgm:t>
        <a:bodyPr/>
        <a:lstStyle/>
        <a:p>
          <a:endParaRPr lang="fr-FR" sz="2800" i="1"/>
        </a:p>
      </dgm:t>
    </dgm:pt>
    <dgm:pt modelId="{511930AC-AAD2-46F4-BE4E-2547E13F51BA}">
      <dgm:prSet custT="1"/>
      <dgm:spPr/>
      <dgm:t>
        <a:bodyPr/>
        <a:lstStyle/>
        <a:p>
          <a:r>
            <a:rPr lang="fr-FR" sz="1000" b="0" i="1" u="none" smtClean="0"/>
            <a:t>LE PARKING COMME CELUI DE L ATRIUM EST TRES EFFICACE</a:t>
          </a:r>
          <a:endParaRPr lang="fr-FR" sz="1000" i="1"/>
        </a:p>
      </dgm:t>
    </dgm:pt>
    <dgm:pt modelId="{E6AB23DD-0D8B-426F-8169-A6C8CE565F94}" type="parTrans" cxnId="{055B543B-8F7C-4344-B0BD-40EB894E4E6C}">
      <dgm:prSet/>
      <dgm:spPr/>
      <dgm:t>
        <a:bodyPr/>
        <a:lstStyle/>
        <a:p>
          <a:endParaRPr lang="fr-FR" sz="2800" i="1"/>
        </a:p>
      </dgm:t>
    </dgm:pt>
    <dgm:pt modelId="{654F00D2-9D6B-4F05-9E5E-1CCE4DDA424D}" type="sibTrans" cxnId="{055B543B-8F7C-4344-B0BD-40EB894E4E6C}">
      <dgm:prSet/>
      <dgm:spPr/>
      <dgm:t>
        <a:bodyPr/>
        <a:lstStyle/>
        <a:p>
          <a:endParaRPr lang="fr-FR" sz="2800" i="1"/>
        </a:p>
      </dgm:t>
    </dgm:pt>
    <dgm:pt modelId="{4F4816FA-770E-4796-8A27-B5820513C757}" type="pres">
      <dgm:prSet presAssocID="{191B70A1-19FE-4491-B9A2-E03E0485AE2A}" presName="diagram" presStyleCnt="0">
        <dgm:presLayoutVars>
          <dgm:dir/>
          <dgm:resizeHandles val="exact"/>
        </dgm:presLayoutVars>
      </dgm:prSet>
      <dgm:spPr/>
      <dgm:t>
        <a:bodyPr/>
        <a:lstStyle/>
        <a:p>
          <a:endParaRPr lang="fr-FR"/>
        </a:p>
      </dgm:t>
    </dgm:pt>
    <dgm:pt modelId="{9DBED3F5-9734-44F6-8C51-42E64B57183E}" type="pres">
      <dgm:prSet presAssocID="{63D6363C-A92B-4A39-AB81-AD0C94BF65F0}" presName="node" presStyleLbl="node1" presStyleIdx="0" presStyleCnt="10" custScaleX="116286" custScaleY="333910">
        <dgm:presLayoutVars>
          <dgm:bulletEnabled val="1"/>
        </dgm:presLayoutVars>
      </dgm:prSet>
      <dgm:spPr/>
      <dgm:t>
        <a:bodyPr/>
        <a:lstStyle/>
        <a:p>
          <a:endParaRPr lang="fr-FR"/>
        </a:p>
      </dgm:t>
    </dgm:pt>
    <dgm:pt modelId="{EEF502E5-91E7-4555-9734-F6D8C3F74A38}" type="pres">
      <dgm:prSet presAssocID="{17292E89-3AE3-4729-A88D-F05EF8ED2437}" presName="sibTrans" presStyleCnt="0"/>
      <dgm:spPr/>
    </dgm:pt>
    <dgm:pt modelId="{DC34D78A-61A6-4665-87D1-C90602D3392E}" type="pres">
      <dgm:prSet presAssocID="{5566E340-1FDE-4C51-B82F-A2D24181041A}" presName="node" presStyleLbl="node1" presStyleIdx="1" presStyleCnt="10" custScaleX="94627" custScaleY="228189">
        <dgm:presLayoutVars>
          <dgm:bulletEnabled val="1"/>
        </dgm:presLayoutVars>
      </dgm:prSet>
      <dgm:spPr/>
      <dgm:t>
        <a:bodyPr/>
        <a:lstStyle/>
        <a:p>
          <a:endParaRPr lang="fr-FR"/>
        </a:p>
      </dgm:t>
    </dgm:pt>
    <dgm:pt modelId="{18BF3C72-6450-489C-BDB7-64D61A52BD7D}" type="pres">
      <dgm:prSet presAssocID="{2A251F0B-A3FE-4A20-A6AC-6CEF054DC7C3}" presName="sibTrans" presStyleCnt="0"/>
      <dgm:spPr/>
    </dgm:pt>
    <dgm:pt modelId="{D9BF6DF7-509C-499F-929D-0A75A6815673}" type="pres">
      <dgm:prSet presAssocID="{F6D9CD02-B42C-4959-B305-D994B173723E}" presName="node" presStyleLbl="node1" presStyleIdx="2" presStyleCnt="10" custScaleX="153584" custScaleY="384541">
        <dgm:presLayoutVars>
          <dgm:bulletEnabled val="1"/>
        </dgm:presLayoutVars>
      </dgm:prSet>
      <dgm:spPr/>
      <dgm:t>
        <a:bodyPr/>
        <a:lstStyle/>
        <a:p>
          <a:endParaRPr lang="fr-FR"/>
        </a:p>
      </dgm:t>
    </dgm:pt>
    <dgm:pt modelId="{80AE1468-6CA9-41F2-A354-BDC22708D6BB}" type="pres">
      <dgm:prSet presAssocID="{2DF56E8E-EDF1-488A-B85B-9D6EA376A590}" presName="sibTrans" presStyleCnt="0"/>
      <dgm:spPr/>
    </dgm:pt>
    <dgm:pt modelId="{3607A482-856A-4589-B6ED-4C1C0D6D7D7E}" type="pres">
      <dgm:prSet presAssocID="{AC689866-A6F9-44BF-95CC-5E73D69D4934}" presName="node" presStyleLbl="node1" presStyleIdx="3" presStyleCnt="10" custScaleX="121473" custScaleY="291621">
        <dgm:presLayoutVars>
          <dgm:bulletEnabled val="1"/>
        </dgm:presLayoutVars>
      </dgm:prSet>
      <dgm:spPr/>
      <dgm:t>
        <a:bodyPr/>
        <a:lstStyle/>
        <a:p>
          <a:endParaRPr lang="fr-FR"/>
        </a:p>
      </dgm:t>
    </dgm:pt>
    <dgm:pt modelId="{3EF863CE-7F40-48DF-8E02-5C525B9A8C8B}" type="pres">
      <dgm:prSet presAssocID="{BE6FD59D-496F-4C18-9F36-49EE42C2B047}" presName="sibTrans" presStyleCnt="0"/>
      <dgm:spPr/>
    </dgm:pt>
    <dgm:pt modelId="{E6E31014-44C1-4281-A607-C39004FC4DB3}" type="pres">
      <dgm:prSet presAssocID="{5C45B6D4-CE5F-490F-96B1-9576A6905785}" presName="node" presStyleLbl="node1" presStyleIdx="4" presStyleCnt="10">
        <dgm:presLayoutVars>
          <dgm:bulletEnabled val="1"/>
        </dgm:presLayoutVars>
      </dgm:prSet>
      <dgm:spPr/>
      <dgm:t>
        <a:bodyPr/>
        <a:lstStyle/>
        <a:p>
          <a:endParaRPr lang="fr-FR"/>
        </a:p>
      </dgm:t>
    </dgm:pt>
    <dgm:pt modelId="{3B17BCFF-CCEC-4DCD-8BFB-9065D1C81DFC}" type="pres">
      <dgm:prSet presAssocID="{CE573483-8AF1-4846-99F3-CF22D01308AA}" presName="sibTrans" presStyleCnt="0"/>
      <dgm:spPr/>
    </dgm:pt>
    <dgm:pt modelId="{FB6B408A-0F03-4FF6-A341-636F22CA9D4C}" type="pres">
      <dgm:prSet presAssocID="{9BBFB1E1-C1B6-46DF-8268-0A4F37C19036}" presName="node" presStyleLbl="node1" presStyleIdx="5" presStyleCnt="10" custScaleX="194327" custScaleY="263233">
        <dgm:presLayoutVars>
          <dgm:bulletEnabled val="1"/>
        </dgm:presLayoutVars>
      </dgm:prSet>
      <dgm:spPr/>
      <dgm:t>
        <a:bodyPr/>
        <a:lstStyle/>
        <a:p>
          <a:endParaRPr lang="fr-FR"/>
        </a:p>
      </dgm:t>
    </dgm:pt>
    <dgm:pt modelId="{7EC1F052-84C3-452B-B6B9-D9C515E4C0E2}" type="pres">
      <dgm:prSet presAssocID="{1637031B-F64F-45A5-ADDE-F9AD3CD83238}" presName="sibTrans" presStyleCnt="0"/>
      <dgm:spPr/>
    </dgm:pt>
    <dgm:pt modelId="{74FDBE91-71BD-4F61-8102-4DCA2BE04C5D}" type="pres">
      <dgm:prSet presAssocID="{4B5E588C-4328-486D-ACA0-5B7BAC6B9D4C}" presName="node" presStyleLbl="node1" presStyleIdx="6" presStyleCnt="10">
        <dgm:presLayoutVars>
          <dgm:bulletEnabled val="1"/>
        </dgm:presLayoutVars>
      </dgm:prSet>
      <dgm:spPr/>
      <dgm:t>
        <a:bodyPr/>
        <a:lstStyle/>
        <a:p>
          <a:endParaRPr lang="fr-FR"/>
        </a:p>
      </dgm:t>
    </dgm:pt>
    <dgm:pt modelId="{384F6DA7-DAB6-407D-B803-A439E233F252}" type="pres">
      <dgm:prSet presAssocID="{F7146AB8-44FF-4392-BF91-3F1184F086D9}" presName="sibTrans" presStyleCnt="0"/>
      <dgm:spPr/>
    </dgm:pt>
    <dgm:pt modelId="{2A492BBC-CD7D-4ACA-9529-C9AF7BBF4447}" type="pres">
      <dgm:prSet presAssocID="{53918481-1190-464F-8554-AC8EAC0B4930}" presName="node" presStyleLbl="node1" presStyleIdx="7" presStyleCnt="10">
        <dgm:presLayoutVars>
          <dgm:bulletEnabled val="1"/>
        </dgm:presLayoutVars>
      </dgm:prSet>
      <dgm:spPr/>
      <dgm:t>
        <a:bodyPr/>
        <a:lstStyle/>
        <a:p>
          <a:endParaRPr lang="fr-FR"/>
        </a:p>
      </dgm:t>
    </dgm:pt>
    <dgm:pt modelId="{5BDF93E8-5BFE-4907-975A-F1A0A8E24BAE}" type="pres">
      <dgm:prSet presAssocID="{DC031A53-7711-4EB0-B83C-3A05861014F8}" presName="sibTrans" presStyleCnt="0"/>
      <dgm:spPr/>
    </dgm:pt>
    <dgm:pt modelId="{ACE7DA6C-97B3-4928-A6F3-2086F46F4FC8}" type="pres">
      <dgm:prSet presAssocID="{896A2D75-70A5-4F76-A9CB-2CA24E64673B}" presName="node" presStyleLbl="node1" presStyleIdx="8" presStyleCnt="10" custScaleX="117016" custScaleY="253638">
        <dgm:presLayoutVars>
          <dgm:bulletEnabled val="1"/>
        </dgm:presLayoutVars>
      </dgm:prSet>
      <dgm:spPr/>
      <dgm:t>
        <a:bodyPr/>
        <a:lstStyle/>
        <a:p>
          <a:endParaRPr lang="fr-FR"/>
        </a:p>
      </dgm:t>
    </dgm:pt>
    <dgm:pt modelId="{23686B37-AF41-45D8-AFE5-62562DD35FB5}" type="pres">
      <dgm:prSet presAssocID="{08348A4C-1EE4-4061-B486-C4F3737AC9C9}" presName="sibTrans" presStyleCnt="0"/>
      <dgm:spPr/>
    </dgm:pt>
    <dgm:pt modelId="{2265373A-FCF6-4FA8-A9E6-44EACEF0FF65}" type="pres">
      <dgm:prSet presAssocID="{511930AC-AAD2-46F4-BE4E-2547E13F51BA}" presName="node" presStyleLbl="node1" presStyleIdx="9" presStyleCnt="10">
        <dgm:presLayoutVars>
          <dgm:bulletEnabled val="1"/>
        </dgm:presLayoutVars>
      </dgm:prSet>
      <dgm:spPr/>
      <dgm:t>
        <a:bodyPr/>
        <a:lstStyle/>
        <a:p>
          <a:endParaRPr lang="fr-FR"/>
        </a:p>
      </dgm:t>
    </dgm:pt>
  </dgm:ptLst>
  <dgm:cxnLst>
    <dgm:cxn modelId="{37FEDCB3-C688-40CB-9A3E-D4EEFBB09542}" type="presOf" srcId="{53918481-1190-464F-8554-AC8EAC0B4930}" destId="{2A492BBC-CD7D-4ACA-9529-C9AF7BBF4447}" srcOrd="0" destOrd="0" presId="urn:microsoft.com/office/officeart/2005/8/layout/default"/>
    <dgm:cxn modelId="{CB570912-4BC0-49D5-B3D1-35310E43E6CF}" type="presOf" srcId="{896A2D75-70A5-4F76-A9CB-2CA24E64673B}" destId="{ACE7DA6C-97B3-4928-A6F3-2086F46F4FC8}" srcOrd="0" destOrd="0" presId="urn:microsoft.com/office/officeart/2005/8/layout/default"/>
    <dgm:cxn modelId="{0D4A5A6A-2CB7-4837-ADFD-89AA69D68AD8}" srcId="{191B70A1-19FE-4491-B9A2-E03E0485AE2A}" destId="{53918481-1190-464F-8554-AC8EAC0B4930}" srcOrd="7" destOrd="0" parTransId="{3BCC9D3F-F3BF-4491-9EBE-CDDA57D616F6}" sibTransId="{DC031A53-7711-4EB0-B83C-3A05861014F8}"/>
    <dgm:cxn modelId="{0AA73809-0FD4-4B8A-9948-BE16203DA6B1}" type="presOf" srcId="{63D6363C-A92B-4A39-AB81-AD0C94BF65F0}" destId="{9DBED3F5-9734-44F6-8C51-42E64B57183E}" srcOrd="0" destOrd="0" presId="urn:microsoft.com/office/officeart/2005/8/layout/default"/>
    <dgm:cxn modelId="{E6E67A1A-2C21-4752-82BB-29203AC29499}" type="presOf" srcId="{511930AC-AAD2-46F4-BE4E-2547E13F51BA}" destId="{2265373A-FCF6-4FA8-A9E6-44EACEF0FF65}" srcOrd="0" destOrd="0" presId="urn:microsoft.com/office/officeart/2005/8/layout/default"/>
    <dgm:cxn modelId="{A3DAE902-97CF-4631-8667-4C5C72951BFC}" type="presOf" srcId="{9BBFB1E1-C1B6-46DF-8268-0A4F37C19036}" destId="{FB6B408A-0F03-4FF6-A341-636F22CA9D4C}" srcOrd="0" destOrd="0" presId="urn:microsoft.com/office/officeart/2005/8/layout/default"/>
    <dgm:cxn modelId="{67959E2B-4054-477B-A38B-68E99C9C3E5B}" type="presOf" srcId="{5566E340-1FDE-4C51-B82F-A2D24181041A}" destId="{DC34D78A-61A6-4665-87D1-C90602D3392E}" srcOrd="0" destOrd="0" presId="urn:microsoft.com/office/officeart/2005/8/layout/default"/>
    <dgm:cxn modelId="{C4DFB146-6B07-45AE-A435-931BB22352EE}" type="presOf" srcId="{191B70A1-19FE-4491-B9A2-E03E0485AE2A}" destId="{4F4816FA-770E-4796-8A27-B5820513C757}" srcOrd="0" destOrd="0" presId="urn:microsoft.com/office/officeart/2005/8/layout/default"/>
    <dgm:cxn modelId="{C687E61D-A30D-42A2-9050-C4012BE44202}" srcId="{191B70A1-19FE-4491-B9A2-E03E0485AE2A}" destId="{4B5E588C-4328-486D-ACA0-5B7BAC6B9D4C}" srcOrd="6" destOrd="0" parTransId="{8E9A280F-A63E-43C1-9357-BF5F734F1D6C}" sibTransId="{F7146AB8-44FF-4392-BF91-3F1184F086D9}"/>
    <dgm:cxn modelId="{60A1DB24-37D3-4120-8E3F-10E845C2B7B3}" type="presOf" srcId="{4B5E588C-4328-486D-ACA0-5B7BAC6B9D4C}" destId="{74FDBE91-71BD-4F61-8102-4DCA2BE04C5D}" srcOrd="0" destOrd="0" presId="urn:microsoft.com/office/officeart/2005/8/layout/default"/>
    <dgm:cxn modelId="{DE831798-EFA4-484F-BA42-58A3A0DDC58F}" srcId="{191B70A1-19FE-4491-B9A2-E03E0485AE2A}" destId="{896A2D75-70A5-4F76-A9CB-2CA24E64673B}" srcOrd="8" destOrd="0" parTransId="{CD0EF7F7-ABB1-43F6-B598-044A599938DA}" sibTransId="{08348A4C-1EE4-4061-B486-C4F3737AC9C9}"/>
    <dgm:cxn modelId="{59985349-4855-4916-A0BC-BF98EFF8DE66}" type="presOf" srcId="{F6D9CD02-B42C-4959-B305-D994B173723E}" destId="{D9BF6DF7-509C-499F-929D-0A75A6815673}" srcOrd="0" destOrd="0" presId="urn:microsoft.com/office/officeart/2005/8/layout/default"/>
    <dgm:cxn modelId="{D011C14B-5A45-437E-8CA7-496088CA48A6}" srcId="{191B70A1-19FE-4491-B9A2-E03E0485AE2A}" destId="{5C45B6D4-CE5F-490F-96B1-9576A6905785}" srcOrd="4" destOrd="0" parTransId="{8E1E4551-E719-43F4-B0A9-7A8090DF1838}" sibTransId="{CE573483-8AF1-4846-99F3-CF22D01308AA}"/>
    <dgm:cxn modelId="{3F64D530-4D1E-4347-A9C0-4315C571263C}" type="presOf" srcId="{5C45B6D4-CE5F-490F-96B1-9576A6905785}" destId="{E6E31014-44C1-4281-A607-C39004FC4DB3}" srcOrd="0" destOrd="0" presId="urn:microsoft.com/office/officeart/2005/8/layout/default"/>
    <dgm:cxn modelId="{24844EE6-CF9D-4234-A34C-EEE0DA3B7DDB}" srcId="{191B70A1-19FE-4491-B9A2-E03E0485AE2A}" destId="{AC689866-A6F9-44BF-95CC-5E73D69D4934}" srcOrd="3" destOrd="0" parTransId="{C086C96D-2D0E-4C0B-9732-525E39120452}" sibTransId="{BE6FD59D-496F-4C18-9F36-49EE42C2B047}"/>
    <dgm:cxn modelId="{156EEEFC-7023-4900-8141-95D245FAF2A5}" srcId="{191B70A1-19FE-4491-B9A2-E03E0485AE2A}" destId="{9BBFB1E1-C1B6-46DF-8268-0A4F37C19036}" srcOrd="5" destOrd="0" parTransId="{5C0FBB1A-C38B-42A9-8CFF-043483470A30}" sibTransId="{1637031B-F64F-45A5-ADDE-F9AD3CD83238}"/>
    <dgm:cxn modelId="{66653330-3A0B-46DB-ABBD-2F00CBB193F9}" srcId="{191B70A1-19FE-4491-B9A2-E03E0485AE2A}" destId="{F6D9CD02-B42C-4959-B305-D994B173723E}" srcOrd="2" destOrd="0" parTransId="{148B0E0D-B8E7-4341-A577-B5667C5472FB}" sibTransId="{2DF56E8E-EDF1-488A-B85B-9D6EA376A590}"/>
    <dgm:cxn modelId="{055B543B-8F7C-4344-B0BD-40EB894E4E6C}" srcId="{191B70A1-19FE-4491-B9A2-E03E0485AE2A}" destId="{511930AC-AAD2-46F4-BE4E-2547E13F51BA}" srcOrd="9" destOrd="0" parTransId="{E6AB23DD-0D8B-426F-8169-A6C8CE565F94}" sibTransId="{654F00D2-9D6B-4F05-9E5E-1CCE4DDA424D}"/>
    <dgm:cxn modelId="{3D49DB94-7782-4DCC-8ACD-66F4E72B9803}" srcId="{191B70A1-19FE-4491-B9A2-E03E0485AE2A}" destId="{63D6363C-A92B-4A39-AB81-AD0C94BF65F0}" srcOrd="0" destOrd="0" parTransId="{9C645241-366B-4B3B-9608-3406B254391F}" sibTransId="{17292E89-3AE3-4729-A88D-F05EF8ED2437}"/>
    <dgm:cxn modelId="{83DC20B3-CDF0-44A3-BE53-B272681E5CB2}" type="presOf" srcId="{AC689866-A6F9-44BF-95CC-5E73D69D4934}" destId="{3607A482-856A-4589-B6ED-4C1C0D6D7D7E}" srcOrd="0" destOrd="0" presId="urn:microsoft.com/office/officeart/2005/8/layout/default"/>
    <dgm:cxn modelId="{D46E31A2-BCF6-4617-A06E-30276DFF18F6}" srcId="{191B70A1-19FE-4491-B9A2-E03E0485AE2A}" destId="{5566E340-1FDE-4C51-B82F-A2D24181041A}" srcOrd="1" destOrd="0" parTransId="{900B42D8-BE59-4C64-A747-E0F85F1255A1}" sibTransId="{2A251F0B-A3FE-4A20-A6AC-6CEF054DC7C3}"/>
    <dgm:cxn modelId="{14809775-8763-4F07-BD70-F11D58BEE5B0}" type="presParOf" srcId="{4F4816FA-770E-4796-8A27-B5820513C757}" destId="{9DBED3F5-9734-44F6-8C51-42E64B57183E}" srcOrd="0" destOrd="0" presId="urn:microsoft.com/office/officeart/2005/8/layout/default"/>
    <dgm:cxn modelId="{1E458F0F-99E9-4B64-90FC-B18BC17E6DC7}" type="presParOf" srcId="{4F4816FA-770E-4796-8A27-B5820513C757}" destId="{EEF502E5-91E7-4555-9734-F6D8C3F74A38}" srcOrd="1" destOrd="0" presId="urn:microsoft.com/office/officeart/2005/8/layout/default"/>
    <dgm:cxn modelId="{418123D0-337A-44FD-860B-BFF912608975}" type="presParOf" srcId="{4F4816FA-770E-4796-8A27-B5820513C757}" destId="{DC34D78A-61A6-4665-87D1-C90602D3392E}" srcOrd="2" destOrd="0" presId="urn:microsoft.com/office/officeart/2005/8/layout/default"/>
    <dgm:cxn modelId="{6C829DCC-AB5B-4AB0-AB2B-48BCE34E667F}" type="presParOf" srcId="{4F4816FA-770E-4796-8A27-B5820513C757}" destId="{18BF3C72-6450-489C-BDB7-64D61A52BD7D}" srcOrd="3" destOrd="0" presId="urn:microsoft.com/office/officeart/2005/8/layout/default"/>
    <dgm:cxn modelId="{057A590F-79D0-40B8-946C-65D5F3F1E84E}" type="presParOf" srcId="{4F4816FA-770E-4796-8A27-B5820513C757}" destId="{D9BF6DF7-509C-499F-929D-0A75A6815673}" srcOrd="4" destOrd="0" presId="urn:microsoft.com/office/officeart/2005/8/layout/default"/>
    <dgm:cxn modelId="{009CD798-94B9-41E6-81F6-E4457645F722}" type="presParOf" srcId="{4F4816FA-770E-4796-8A27-B5820513C757}" destId="{80AE1468-6CA9-41F2-A354-BDC22708D6BB}" srcOrd="5" destOrd="0" presId="urn:microsoft.com/office/officeart/2005/8/layout/default"/>
    <dgm:cxn modelId="{9DE5BCD5-1461-467E-BFB5-F3D27A065373}" type="presParOf" srcId="{4F4816FA-770E-4796-8A27-B5820513C757}" destId="{3607A482-856A-4589-B6ED-4C1C0D6D7D7E}" srcOrd="6" destOrd="0" presId="urn:microsoft.com/office/officeart/2005/8/layout/default"/>
    <dgm:cxn modelId="{6F4431F7-6E88-4B96-8843-2F230D218004}" type="presParOf" srcId="{4F4816FA-770E-4796-8A27-B5820513C757}" destId="{3EF863CE-7F40-48DF-8E02-5C525B9A8C8B}" srcOrd="7" destOrd="0" presId="urn:microsoft.com/office/officeart/2005/8/layout/default"/>
    <dgm:cxn modelId="{21C592E0-A1DC-402D-90B6-E6F4435E3591}" type="presParOf" srcId="{4F4816FA-770E-4796-8A27-B5820513C757}" destId="{E6E31014-44C1-4281-A607-C39004FC4DB3}" srcOrd="8" destOrd="0" presId="urn:microsoft.com/office/officeart/2005/8/layout/default"/>
    <dgm:cxn modelId="{5399FF23-76B4-4BF5-B123-15A87BB76D3A}" type="presParOf" srcId="{4F4816FA-770E-4796-8A27-B5820513C757}" destId="{3B17BCFF-CCEC-4DCD-8BFB-9065D1C81DFC}" srcOrd="9" destOrd="0" presId="urn:microsoft.com/office/officeart/2005/8/layout/default"/>
    <dgm:cxn modelId="{7D3AAC7C-7481-4DA0-9148-5DC983D52DCB}" type="presParOf" srcId="{4F4816FA-770E-4796-8A27-B5820513C757}" destId="{FB6B408A-0F03-4FF6-A341-636F22CA9D4C}" srcOrd="10" destOrd="0" presId="urn:microsoft.com/office/officeart/2005/8/layout/default"/>
    <dgm:cxn modelId="{1D8A2A41-1D56-4F49-9770-E45219C66418}" type="presParOf" srcId="{4F4816FA-770E-4796-8A27-B5820513C757}" destId="{7EC1F052-84C3-452B-B6B9-D9C515E4C0E2}" srcOrd="11" destOrd="0" presId="urn:microsoft.com/office/officeart/2005/8/layout/default"/>
    <dgm:cxn modelId="{7FD07A82-A984-4EF4-B6FC-50C0CB9D66F8}" type="presParOf" srcId="{4F4816FA-770E-4796-8A27-B5820513C757}" destId="{74FDBE91-71BD-4F61-8102-4DCA2BE04C5D}" srcOrd="12" destOrd="0" presId="urn:microsoft.com/office/officeart/2005/8/layout/default"/>
    <dgm:cxn modelId="{8FEDE3AF-F76C-4B23-9BA7-1C0C1FC4C16C}" type="presParOf" srcId="{4F4816FA-770E-4796-8A27-B5820513C757}" destId="{384F6DA7-DAB6-407D-B803-A439E233F252}" srcOrd="13" destOrd="0" presId="urn:microsoft.com/office/officeart/2005/8/layout/default"/>
    <dgm:cxn modelId="{202B0609-1BC7-4A1E-A173-635986DB6B3C}" type="presParOf" srcId="{4F4816FA-770E-4796-8A27-B5820513C757}" destId="{2A492BBC-CD7D-4ACA-9529-C9AF7BBF4447}" srcOrd="14" destOrd="0" presId="urn:microsoft.com/office/officeart/2005/8/layout/default"/>
    <dgm:cxn modelId="{7291DB00-3593-4E65-9185-190781A33D41}" type="presParOf" srcId="{4F4816FA-770E-4796-8A27-B5820513C757}" destId="{5BDF93E8-5BFE-4907-975A-F1A0A8E24BAE}" srcOrd="15" destOrd="0" presId="urn:microsoft.com/office/officeart/2005/8/layout/default"/>
    <dgm:cxn modelId="{C477104D-6769-4ADA-9970-BD9FF6F9C99D}" type="presParOf" srcId="{4F4816FA-770E-4796-8A27-B5820513C757}" destId="{ACE7DA6C-97B3-4928-A6F3-2086F46F4FC8}" srcOrd="16" destOrd="0" presId="urn:microsoft.com/office/officeart/2005/8/layout/default"/>
    <dgm:cxn modelId="{F44B2597-AC1F-4D99-B347-8C36E1F7D976}" type="presParOf" srcId="{4F4816FA-770E-4796-8A27-B5820513C757}" destId="{23686B37-AF41-45D8-AFE5-62562DD35FB5}" srcOrd="17" destOrd="0" presId="urn:microsoft.com/office/officeart/2005/8/layout/default"/>
    <dgm:cxn modelId="{C9183E3D-F527-4D8F-B0E8-390D007702A4}" type="presParOf" srcId="{4F4816FA-770E-4796-8A27-B5820513C757}" destId="{2265373A-FCF6-4FA8-A9E6-44EACEF0FF65}" srcOrd="1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76E20D-C4CA-4944-899D-2B200686EF8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2372B33B-3C79-44D7-8EBE-B7806D31BE3E}">
      <dgm:prSet phldrT="[Texte]"/>
      <dgm:spPr/>
      <dgm:t>
        <a:bodyPr/>
        <a:lstStyle/>
        <a:p>
          <a:r>
            <a:rPr lang="fr-FR" b="0" i="0" u="none" smtClean="0"/>
            <a:t>Le projet de développement de St Julien ne prends pas assez en compte la gare de St Julien et son futur raccordement au CEVA via Annemasse. Ceci est tout à fait préjudiciable à une meilleure mobilité. Cette mobilité pourrait se faire entre les communes (Collonge à Valleiry) qui pourraient être facilement raccordée à Genève via Bellegarde ou Annemasse. Un accès sur Genève serait facilité avec un petit RER fréquent. Les élus actuels se focalisent sur un projet de tram qui n'est pas financé alors que le CEVA se construit. La densification qui s'est réalisée sur le Chabloux est une catastrophe (densification déraisonnable, qualité des logements, manque d'infrastructure)</a:t>
          </a:r>
          <a:endParaRPr lang="fr-FR"/>
        </a:p>
      </dgm:t>
    </dgm:pt>
    <dgm:pt modelId="{6C8E6B62-8520-4377-B7D7-F330AAB14DCF}" type="parTrans" cxnId="{10EE2F61-9C92-4135-85B9-DE9512F72A3C}">
      <dgm:prSet/>
      <dgm:spPr/>
      <dgm:t>
        <a:bodyPr/>
        <a:lstStyle/>
        <a:p>
          <a:endParaRPr lang="fr-FR"/>
        </a:p>
      </dgm:t>
    </dgm:pt>
    <dgm:pt modelId="{71ACDBC9-4FF1-4B95-96F9-598AB0909795}" type="sibTrans" cxnId="{10EE2F61-9C92-4135-85B9-DE9512F72A3C}">
      <dgm:prSet/>
      <dgm:spPr/>
      <dgm:t>
        <a:bodyPr/>
        <a:lstStyle/>
        <a:p>
          <a:endParaRPr lang="fr-FR"/>
        </a:p>
      </dgm:t>
    </dgm:pt>
    <dgm:pt modelId="{DC57DC4D-DAFC-42C5-AA0F-6E464B4152BE}">
      <dgm:prSet/>
      <dgm:spPr/>
      <dgm:t>
        <a:bodyPr/>
        <a:lstStyle/>
        <a:p>
          <a:r>
            <a:rPr lang="fr-FR" b="0" i="0" u="none" smtClean="0"/>
            <a:t>LIGNE D RELIANT VITAM PARC TOUT LES JOURS</a:t>
          </a:r>
          <a:endParaRPr lang="fr-FR"/>
        </a:p>
      </dgm:t>
    </dgm:pt>
    <dgm:pt modelId="{3000E24F-4A2B-4E82-921B-80A1BC3F721E}" type="parTrans" cxnId="{E411EB01-DBF7-4832-8140-EE73A2199477}">
      <dgm:prSet/>
      <dgm:spPr/>
      <dgm:t>
        <a:bodyPr/>
        <a:lstStyle/>
        <a:p>
          <a:endParaRPr lang="fr-FR"/>
        </a:p>
      </dgm:t>
    </dgm:pt>
    <dgm:pt modelId="{ACCE1BB2-7AC6-4E9A-9A10-732237CDA80B}" type="sibTrans" cxnId="{E411EB01-DBF7-4832-8140-EE73A2199477}">
      <dgm:prSet/>
      <dgm:spPr/>
      <dgm:t>
        <a:bodyPr/>
        <a:lstStyle/>
        <a:p>
          <a:endParaRPr lang="fr-FR"/>
        </a:p>
      </dgm:t>
    </dgm:pt>
    <dgm:pt modelId="{B5E57516-9C0B-446A-A7E1-0424B0E773CF}">
      <dgm:prSet/>
      <dgm:spPr/>
      <dgm:t>
        <a:bodyPr/>
        <a:lstStyle/>
        <a:p>
          <a:r>
            <a:rPr lang="fr-FR" b="0" i="0" u="none" smtClean="0"/>
            <a:t>Parking de la gare devrait être restauré (un vrai noman's land..) et élargi. Le nombre de places est totalement inadapté au potentiel d'utilisation du train par les usagers!</a:t>
          </a:r>
          <a:endParaRPr lang="fr-FR"/>
        </a:p>
      </dgm:t>
    </dgm:pt>
    <dgm:pt modelId="{6049B67A-DD57-49C3-B88F-54FB534436D1}" type="parTrans" cxnId="{26F8F502-C9C8-40C9-8CE6-CE3D273E8AD8}">
      <dgm:prSet/>
      <dgm:spPr/>
      <dgm:t>
        <a:bodyPr/>
        <a:lstStyle/>
        <a:p>
          <a:endParaRPr lang="fr-FR"/>
        </a:p>
      </dgm:t>
    </dgm:pt>
    <dgm:pt modelId="{F1BE2EBD-2231-4C68-9C43-A269644A97E5}" type="sibTrans" cxnId="{26F8F502-C9C8-40C9-8CE6-CE3D273E8AD8}">
      <dgm:prSet/>
      <dgm:spPr/>
      <dgm:t>
        <a:bodyPr/>
        <a:lstStyle/>
        <a:p>
          <a:endParaRPr lang="fr-FR"/>
        </a:p>
      </dgm:t>
    </dgm:pt>
    <dgm:pt modelId="{7481A739-3AD8-41AB-9D0D-D39869F4A039}">
      <dgm:prSet/>
      <dgm:spPr/>
      <dgm:t>
        <a:bodyPr/>
        <a:lstStyle/>
        <a:p>
          <a:r>
            <a:rPr lang="fr-FR" b="0" i="0" u="none" smtClean="0"/>
            <a:t>Pourquoi la gare de St.Julien n'est il pas relier avec le CEVA avec un grand parking à coté de la gare?! Le tram est lent, inefficase et très encombrant. </a:t>
          </a:r>
          <a:endParaRPr lang="fr-FR"/>
        </a:p>
      </dgm:t>
    </dgm:pt>
    <dgm:pt modelId="{922C880A-AF4A-491C-B394-0507AD17A552}" type="parTrans" cxnId="{33F510ED-1595-4F88-B828-CB70D7BEA8B5}">
      <dgm:prSet/>
      <dgm:spPr/>
      <dgm:t>
        <a:bodyPr/>
        <a:lstStyle/>
        <a:p>
          <a:endParaRPr lang="fr-FR"/>
        </a:p>
      </dgm:t>
    </dgm:pt>
    <dgm:pt modelId="{FB0C2577-3B74-4E7B-8195-0F5473CF6C79}" type="sibTrans" cxnId="{33F510ED-1595-4F88-B828-CB70D7BEA8B5}">
      <dgm:prSet/>
      <dgm:spPr/>
      <dgm:t>
        <a:bodyPr/>
        <a:lstStyle/>
        <a:p>
          <a:endParaRPr lang="fr-FR"/>
        </a:p>
      </dgm:t>
    </dgm:pt>
    <dgm:pt modelId="{12C25D25-1FE0-4AFD-A72E-5DBF8FDF39C3}" type="pres">
      <dgm:prSet presAssocID="{5276E20D-C4CA-4944-899D-2B200686EF84}" presName="diagram" presStyleCnt="0">
        <dgm:presLayoutVars>
          <dgm:dir/>
          <dgm:resizeHandles val="exact"/>
        </dgm:presLayoutVars>
      </dgm:prSet>
      <dgm:spPr/>
      <dgm:t>
        <a:bodyPr/>
        <a:lstStyle/>
        <a:p>
          <a:endParaRPr lang="fr-FR"/>
        </a:p>
      </dgm:t>
    </dgm:pt>
    <dgm:pt modelId="{D15D7EBB-56E8-4710-85B4-DF47BE511BFF}" type="pres">
      <dgm:prSet presAssocID="{2372B33B-3C79-44D7-8EBE-B7806D31BE3E}" presName="node" presStyleLbl="node1" presStyleIdx="0" presStyleCnt="4">
        <dgm:presLayoutVars>
          <dgm:bulletEnabled val="1"/>
        </dgm:presLayoutVars>
      </dgm:prSet>
      <dgm:spPr/>
      <dgm:t>
        <a:bodyPr/>
        <a:lstStyle/>
        <a:p>
          <a:endParaRPr lang="fr-FR"/>
        </a:p>
      </dgm:t>
    </dgm:pt>
    <dgm:pt modelId="{D4EDE775-7D08-4415-94CB-0E8E3EEF1F98}" type="pres">
      <dgm:prSet presAssocID="{71ACDBC9-4FF1-4B95-96F9-598AB0909795}" presName="sibTrans" presStyleCnt="0"/>
      <dgm:spPr/>
    </dgm:pt>
    <dgm:pt modelId="{8AE5B8EC-9A38-4505-B795-6F80599506E5}" type="pres">
      <dgm:prSet presAssocID="{DC57DC4D-DAFC-42C5-AA0F-6E464B4152BE}" presName="node" presStyleLbl="node1" presStyleIdx="1" presStyleCnt="4" custScaleY="40590">
        <dgm:presLayoutVars>
          <dgm:bulletEnabled val="1"/>
        </dgm:presLayoutVars>
      </dgm:prSet>
      <dgm:spPr/>
      <dgm:t>
        <a:bodyPr/>
        <a:lstStyle/>
        <a:p>
          <a:endParaRPr lang="fr-FR"/>
        </a:p>
      </dgm:t>
    </dgm:pt>
    <dgm:pt modelId="{FAC9CD33-C90B-4A2B-AD87-B3C4291116C7}" type="pres">
      <dgm:prSet presAssocID="{ACCE1BB2-7AC6-4E9A-9A10-732237CDA80B}" presName="sibTrans" presStyleCnt="0"/>
      <dgm:spPr/>
    </dgm:pt>
    <dgm:pt modelId="{5C3A39CA-AE00-4271-9607-D612A4F7675E}" type="pres">
      <dgm:prSet presAssocID="{B5E57516-9C0B-446A-A7E1-0424B0E773CF}" presName="node" presStyleLbl="node1" presStyleIdx="2" presStyleCnt="4" custScaleY="47896">
        <dgm:presLayoutVars>
          <dgm:bulletEnabled val="1"/>
        </dgm:presLayoutVars>
      </dgm:prSet>
      <dgm:spPr/>
      <dgm:t>
        <a:bodyPr/>
        <a:lstStyle/>
        <a:p>
          <a:endParaRPr lang="fr-FR"/>
        </a:p>
      </dgm:t>
    </dgm:pt>
    <dgm:pt modelId="{D4B593D6-5FF0-456E-9F02-C6B74AD24C08}" type="pres">
      <dgm:prSet presAssocID="{F1BE2EBD-2231-4C68-9C43-A269644A97E5}" presName="sibTrans" presStyleCnt="0"/>
      <dgm:spPr/>
    </dgm:pt>
    <dgm:pt modelId="{845F2557-935A-444F-A491-16080D5456EE}" type="pres">
      <dgm:prSet presAssocID="{7481A739-3AD8-41AB-9D0D-D39869F4A039}" presName="node" presStyleLbl="node1" presStyleIdx="3" presStyleCnt="4" custScaleY="42541">
        <dgm:presLayoutVars>
          <dgm:bulletEnabled val="1"/>
        </dgm:presLayoutVars>
      </dgm:prSet>
      <dgm:spPr/>
      <dgm:t>
        <a:bodyPr/>
        <a:lstStyle/>
        <a:p>
          <a:endParaRPr lang="fr-FR"/>
        </a:p>
      </dgm:t>
    </dgm:pt>
  </dgm:ptLst>
  <dgm:cxnLst>
    <dgm:cxn modelId="{E411EB01-DBF7-4832-8140-EE73A2199477}" srcId="{5276E20D-C4CA-4944-899D-2B200686EF84}" destId="{DC57DC4D-DAFC-42C5-AA0F-6E464B4152BE}" srcOrd="1" destOrd="0" parTransId="{3000E24F-4A2B-4E82-921B-80A1BC3F721E}" sibTransId="{ACCE1BB2-7AC6-4E9A-9A10-732237CDA80B}"/>
    <dgm:cxn modelId="{E59725A9-0A09-4460-985E-6438652254C4}" type="presOf" srcId="{B5E57516-9C0B-446A-A7E1-0424B0E773CF}" destId="{5C3A39CA-AE00-4271-9607-D612A4F7675E}" srcOrd="0" destOrd="0" presId="urn:microsoft.com/office/officeart/2005/8/layout/default"/>
    <dgm:cxn modelId="{33F510ED-1595-4F88-B828-CB70D7BEA8B5}" srcId="{5276E20D-C4CA-4944-899D-2B200686EF84}" destId="{7481A739-3AD8-41AB-9D0D-D39869F4A039}" srcOrd="3" destOrd="0" parTransId="{922C880A-AF4A-491C-B394-0507AD17A552}" sibTransId="{FB0C2577-3B74-4E7B-8195-0F5473CF6C79}"/>
    <dgm:cxn modelId="{63FD521E-D703-4EEE-9AEA-AF80D1720786}" type="presOf" srcId="{2372B33B-3C79-44D7-8EBE-B7806D31BE3E}" destId="{D15D7EBB-56E8-4710-85B4-DF47BE511BFF}" srcOrd="0" destOrd="0" presId="urn:microsoft.com/office/officeart/2005/8/layout/default"/>
    <dgm:cxn modelId="{10EE2F61-9C92-4135-85B9-DE9512F72A3C}" srcId="{5276E20D-C4CA-4944-899D-2B200686EF84}" destId="{2372B33B-3C79-44D7-8EBE-B7806D31BE3E}" srcOrd="0" destOrd="0" parTransId="{6C8E6B62-8520-4377-B7D7-F330AAB14DCF}" sibTransId="{71ACDBC9-4FF1-4B95-96F9-598AB0909795}"/>
    <dgm:cxn modelId="{B8187D13-493D-407B-BD41-900E6A06B814}" type="presOf" srcId="{DC57DC4D-DAFC-42C5-AA0F-6E464B4152BE}" destId="{8AE5B8EC-9A38-4505-B795-6F80599506E5}" srcOrd="0" destOrd="0" presId="urn:microsoft.com/office/officeart/2005/8/layout/default"/>
    <dgm:cxn modelId="{26F8F502-C9C8-40C9-8CE6-CE3D273E8AD8}" srcId="{5276E20D-C4CA-4944-899D-2B200686EF84}" destId="{B5E57516-9C0B-446A-A7E1-0424B0E773CF}" srcOrd="2" destOrd="0" parTransId="{6049B67A-DD57-49C3-B88F-54FB534436D1}" sibTransId="{F1BE2EBD-2231-4C68-9C43-A269644A97E5}"/>
    <dgm:cxn modelId="{95F58F50-F02B-4508-9AA1-0325604CDA80}" type="presOf" srcId="{5276E20D-C4CA-4944-899D-2B200686EF84}" destId="{12C25D25-1FE0-4AFD-A72E-5DBF8FDF39C3}" srcOrd="0" destOrd="0" presId="urn:microsoft.com/office/officeart/2005/8/layout/default"/>
    <dgm:cxn modelId="{38819EFF-E146-4E9B-A5B1-F693AF21F3F4}" type="presOf" srcId="{7481A739-3AD8-41AB-9D0D-D39869F4A039}" destId="{845F2557-935A-444F-A491-16080D5456EE}" srcOrd="0" destOrd="0" presId="urn:microsoft.com/office/officeart/2005/8/layout/default"/>
    <dgm:cxn modelId="{BA3AC6E2-4083-4180-B6D3-91C74E28E8D4}" type="presParOf" srcId="{12C25D25-1FE0-4AFD-A72E-5DBF8FDF39C3}" destId="{D15D7EBB-56E8-4710-85B4-DF47BE511BFF}" srcOrd="0" destOrd="0" presId="urn:microsoft.com/office/officeart/2005/8/layout/default"/>
    <dgm:cxn modelId="{296F7B3D-3797-422D-B85E-0EB83833A7B3}" type="presParOf" srcId="{12C25D25-1FE0-4AFD-A72E-5DBF8FDF39C3}" destId="{D4EDE775-7D08-4415-94CB-0E8E3EEF1F98}" srcOrd="1" destOrd="0" presId="urn:microsoft.com/office/officeart/2005/8/layout/default"/>
    <dgm:cxn modelId="{20D8A9C8-1C24-4ADD-981D-232B294A5A1A}" type="presParOf" srcId="{12C25D25-1FE0-4AFD-A72E-5DBF8FDF39C3}" destId="{8AE5B8EC-9A38-4505-B795-6F80599506E5}" srcOrd="2" destOrd="0" presId="urn:microsoft.com/office/officeart/2005/8/layout/default"/>
    <dgm:cxn modelId="{7B704B20-7C85-41E1-B6AB-11D1AC71A969}" type="presParOf" srcId="{12C25D25-1FE0-4AFD-A72E-5DBF8FDF39C3}" destId="{FAC9CD33-C90B-4A2B-AD87-B3C4291116C7}" srcOrd="3" destOrd="0" presId="urn:microsoft.com/office/officeart/2005/8/layout/default"/>
    <dgm:cxn modelId="{7339EC69-DBD3-41C5-A671-C67E9F46C1A4}" type="presParOf" srcId="{12C25D25-1FE0-4AFD-A72E-5DBF8FDF39C3}" destId="{5C3A39CA-AE00-4271-9607-D612A4F7675E}" srcOrd="4" destOrd="0" presId="urn:microsoft.com/office/officeart/2005/8/layout/default"/>
    <dgm:cxn modelId="{EA7ECD9F-B5F9-4641-84C3-319547A218D2}" type="presParOf" srcId="{12C25D25-1FE0-4AFD-A72E-5DBF8FDF39C3}" destId="{D4B593D6-5FF0-456E-9F02-C6B74AD24C08}" srcOrd="5" destOrd="0" presId="urn:microsoft.com/office/officeart/2005/8/layout/default"/>
    <dgm:cxn modelId="{C512FF65-BCDF-4385-9C4B-15E3E836BF57}" type="presParOf" srcId="{12C25D25-1FE0-4AFD-A72E-5DBF8FDF39C3}" destId="{845F2557-935A-444F-A491-16080D5456EE}"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060997-DE14-48B9-BD0D-3AD2228EA9A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4DCAA229-3C62-4607-ACCC-B4153AA1CED9}">
      <dgm:prSet phldrT="[Texte]" custT="1"/>
      <dgm:spPr/>
      <dgm:t>
        <a:bodyPr/>
        <a:lstStyle/>
        <a:p>
          <a:r>
            <a:rPr lang="fr-FR" sz="900" b="0" i="1" u="none" dirty="0" smtClean="0"/>
            <a:t>PRESERVER ET CONSERVER LES DERNIERS SITES A CARACTERE AUTHENTIQUE EN EVITANT LA DESTRUCTION DE BELLES BATISSES (VILLA TAPONIER)</a:t>
          </a:r>
          <a:endParaRPr lang="fr-FR" sz="900" i="1" dirty="0"/>
        </a:p>
      </dgm:t>
    </dgm:pt>
    <dgm:pt modelId="{5B0A295D-0E69-4447-9235-E63B510489EE}" type="parTrans" cxnId="{228A2628-F45B-4DCC-B2CC-EE66B253EB94}">
      <dgm:prSet/>
      <dgm:spPr/>
      <dgm:t>
        <a:bodyPr/>
        <a:lstStyle/>
        <a:p>
          <a:endParaRPr lang="fr-FR" sz="2400" i="1"/>
        </a:p>
      </dgm:t>
    </dgm:pt>
    <dgm:pt modelId="{31261D22-9D07-4F1E-9A59-4C43B6F32B10}" type="sibTrans" cxnId="{228A2628-F45B-4DCC-B2CC-EE66B253EB94}">
      <dgm:prSet/>
      <dgm:spPr/>
      <dgm:t>
        <a:bodyPr/>
        <a:lstStyle/>
        <a:p>
          <a:endParaRPr lang="fr-FR" sz="2400" i="1"/>
        </a:p>
      </dgm:t>
    </dgm:pt>
    <dgm:pt modelId="{D41B86EF-0D00-447B-AA7B-0DBAA8BB2F13}">
      <dgm:prSet custT="1"/>
      <dgm:spPr/>
      <dgm:t>
        <a:bodyPr/>
        <a:lstStyle/>
        <a:p>
          <a:r>
            <a:rPr lang="fr-FR" sz="900" b="0" i="1" u="none" dirty="0" smtClean="0"/>
            <a:t>Le Maire prétend que l'urbanisation est nécessaire pour loger les enfants de St-Julien. En réalité, les logements sont occupés par de nouveaux arrivants, qui viennent de plus en plus loin et travaillent en Suisse. Nos jeunes n'ont pas les moyens de suivre. A qui profite cette urbanisation galopante ? Qui l'a décidée ?</a:t>
          </a:r>
          <a:endParaRPr lang="fr-FR" sz="900" i="1" dirty="0"/>
        </a:p>
      </dgm:t>
    </dgm:pt>
    <dgm:pt modelId="{B47F0545-08EC-4170-866D-DC82929D396F}" type="parTrans" cxnId="{F6C2B1A5-7876-4042-81A2-32618BC15AFA}">
      <dgm:prSet/>
      <dgm:spPr/>
      <dgm:t>
        <a:bodyPr/>
        <a:lstStyle/>
        <a:p>
          <a:endParaRPr lang="fr-FR" sz="2400" i="1"/>
        </a:p>
      </dgm:t>
    </dgm:pt>
    <dgm:pt modelId="{05DEB30C-7982-4F34-A2C7-3E4A39D5B967}" type="sibTrans" cxnId="{F6C2B1A5-7876-4042-81A2-32618BC15AFA}">
      <dgm:prSet/>
      <dgm:spPr/>
      <dgm:t>
        <a:bodyPr/>
        <a:lstStyle/>
        <a:p>
          <a:endParaRPr lang="fr-FR" sz="2400" i="1"/>
        </a:p>
      </dgm:t>
    </dgm:pt>
    <dgm:pt modelId="{21767D47-789E-45C3-91D4-CB3AE9B88C63}">
      <dgm:prSet custT="1"/>
      <dgm:spPr/>
      <dgm:t>
        <a:bodyPr/>
        <a:lstStyle/>
        <a:p>
          <a:r>
            <a:rPr lang="fr-FR" sz="900" b="0" i="1" u="none" dirty="0" smtClean="0"/>
            <a:t>FREINER UN PEU L URBANISATION. LE QUARTIER CHABLOUX EST LA FUTURE CITE ST GEORGES! DONC INCIVILITES VOLS ET DELINQUANCE</a:t>
          </a:r>
          <a:endParaRPr lang="fr-FR" sz="900" i="1" dirty="0"/>
        </a:p>
      </dgm:t>
    </dgm:pt>
    <dgm:pt modelId="{3970CC01-2A50-4847-8CA9-8D0F5010825F}" type="parTrans" cxnId="{13EDDCA5-0B62-4D0B-B27A-899B471A380B}">
      <dgm:prSet/>
      <dgm:spPr/>
      <dgm:t>
        <a:bodyPr/>
        <a:lstStyle/>
        <a:p>
          <a:endParaRPr lang="fr-FR" sz="2400" i="1"/>
        </a:p>
      </dgm:t>
    </dgm:pt>
    <dgm:pt modelId="{96B72A55-4A45-40A6-A849-4A292B7DC19B}" type="sibTrans" cxnId="{13EDDCA5-0B62-4D0B-B27A-899B471A380B}">
      <dgm:prSet/>
      <dgm:spPr/>
      <dgm:t>
        <a:bodyPr/>
        <a:lstStyle/>
        <a:p>
          <a:endParaRPr lang="fr-FR" sz="2400" i="1"/>
        </a:p>
      </dgm:t>
    </dgm:pt>
    <dgm:pt modelId="{EEE0E4FF-5D3B-41AD-A749-9EF887095887}">
      <dgm:prSet custT="1"/>
      <dgm:spPr/>
      <dgm:t>
        <a:bodyPr/>
        <a:lstStyle/>
        <a:p>
          <a:r>
            <a:rPr lang="fr-FR" sz="900" b="0" i="1" u="none" dirty="0" smtClean="0"/>
            <a:t>Tous ces </a:t>
          </a:r>
          <a:r>
            <a:rPr lang="fr-FR" sz="900" b="0" i="1" u="none" dirty="0" err="1" smtClean="0"/>
            <a:t>batiments</a:t>
          </a:r>
          <a:r>
            <a:rPr lang="fr-FR" sz="900" b="0" i="1" u="none" dirty="0" smtClean="0"/>
            <a:t> </a:t>
          </a:r>
          <a:r>
            <a:rPr lang="fr-FR" sz="900" b="0" i="1" u="none" dirty="0" err="1" smtClean="0"/>
            <a:t>defigurent</a:t>
          </a:r>
          <a:r>
            <a:rPr lang="fr-FR" sz="900" b="0" i="1" u="none" dirty="0" smtClean="0"/>
            <a:t> notre centre ville, a la place, faisons des </a:t>
          </a:r>
          <a:r>
            <a:rPr lang="fr-FR" sz="900" b="0" i="1" u="none" dirty="0" err="1" smtClean="0"/>
            <a:t>cafes</a:t>
          </a:r>
          <a:r>
            <a:rPr lang="fr-FR" sz="900" b="0" i="1" u="none" dirty="0" smtClean="0"/>
            <a:t>, terrasses pour </a:t>
          </a:r>
          <a:r>
            <a:rPr lang="fr-FR" sz="900" b="0" i="1" u="none" dirty="0" err="1" smtClean="0"/>
            <a:t>creer</a:t>
          </a:r>
          <a:r>
            <a:rPr lang="fr-FR" sz="900" b="0" i="1" u="none" dirty="0" smtClean="0"/>
            <a:t> un vrai centre.</a:t>
          </a:r>
          <a:br>
            <a:rPr lang="fr-FR" sz="900" b="0" i="1" u="none" dirty="0" smtClean="0"/>
          </a:br>
          <a:r>
            <a:rPr lang="fr-FR" sz="900" b="0" i="1" u="none" dirty="0" smtClean="0"/>
            <a:t>prévoir les infrastructures (route, viabilisation, </a:t>
          </a:r>
          <a:r>
            <a:rPr lang="fr-FR" sz="900" b="0" i="1" u="none" dirty="0" err="1" smtClean="0"/>
            <a:t>etc</a:t>
          </a:r>
          <a:r>
            <a:rPr lang="fr-FR" sz="900" b="0" i="1" u="none" dirty="0" smtClean="0"/>
            <a:t>) avant de lancer des programmes de construction</a:t>
          </a:r>
          <a:br>
            <a:rPr lang="fr-FR" sz="900" b="0" i="1" u="none" dirty="0" smtClean="0"/>
          </a:br>
          <a:r>
            <a:rPr lang="fr-FR" sz="900" b="0" i="1" u="none" dirty="0" smtClean="0"/>
            <a:t>La création de pistes cyclables devient une urgence si on veut que certains usagés utilisent davantage le vélo et moins la voiture. Il est très compliqué avec des enfants de circuler à vélo et pourtant nous serions prêt à le faire. </a:t>
          </a:r>
          <a:endParaRPr lang="fr-FR" sz="900" i="1" dirty="0"/>
        </a:p>
      </dgm:t>
    </dgm:pt>
    <dgm:pt modelId="{28F7DE52-974D-40FA-B61B-BF7D9C8225BA}" type="parTrans" cxnId="{3747E703-D0E8-4A15-9C06-9AB89F272528}">
      <dgm:prSet/>
      <dgm:spPr/>
      <dgm:t>
        <a:bodyPr/>
        <a:lstStyle/>
        <a:p>
          <a:endParaRPr lang="fr-FR" sz="2400" i="1"/>
        </a:p>
      </dgm:t>
    </dgm:pt>
    <dgm:pt modelId="{9F90DEBD-00D1-49E7-8AFF-B74ADB3E6B48}" type="sibTrans" cxnId="{3747E703-D0E8-4A15-9C06-9AB89F272528}">
      <dgm:prSet/>
      <dgm:spPr/>
      <dgm:t>
        <a:bodyPr/>
        <a:lstStyle/>
        <a:p>
          <a:endParaRPr lang="fr-FR" sz="2400" i="1"/>
        </a:p>
      </dgm:t>
    </dgm:pt>
    <dgm:pt modelId="{8D83447C-3AEC-4B5D-A1C0-92575976935B}">
      <dgm:prSet custT="1"/>
      <dgm:spPr/>
      <dgm:t>
        <a:bodyPr/>
        <a:lstStyle/>
        <a:p>
          <a:r>
            <a:rPr lang="fr-FR" sz="900" b="0" i="1" u="none" dirty="0" smtClean="0"/>
            <a:t>la création d'une "ville" à la place de la propriété David n'a pas été </a:t>
          </a:r>
          <a:r>
            <a:rPr lang="fr-FR" sz="900" b="0" i="1" u="none" dirty="0" err="1" smtClean="0"/>
            <a:t>suffisammente</a:t>
          </a:r>
          <a:r>
            <a:rPr lang="fr-FR" sz="900" b="0" i="1" u="none" dirty="0" smtClean="0"/>
            <a:t> expliquée et surtout on ne voit ni école ni routes prévues autres que les existants? </a:t>
          </a:r>
          <a:endParaRPr lang="fr-FR" sz="900" i="1" dirty="0"/>
        </a:p>
      </dgm:t>
    </dgm:pt>
    <dgm:pt modelId="{4E746362-4F74-40F4-A1F7-DF74C6B5533E}" type="parTrans" cxnId="{CC7BE545-7CBF-4BEB-94C6-85D3480859DE}">
      <dgm:prSet/>
      <dgm:spPr/>
      <dgm:t>
        <a:bodyPr/>
        <a:lstStyle/>
        <a:p>
          <a:endParaRPr lang="fr-FR" sz="2400" i="1"/>
        </a:p>
      </dgm:t>
    </dgm:pt>
    <dgm:pt modelId="{929E4AC0-BC15-424A-B295-9609FF4852FF}" type="sibTrans" cxnId="{CC7BE545-7CBF-4BEB-94C6-85D3480859DE}">
      <dgm:prSet/>
      <dgm:spPr/>
      <dgm:t>
        <a:bodyPr/>
        <a:lstStyle/>
        <a:p>
          <a:endParaRPr lang="fr-FR" sz="2400" i="1"/>
        </a:p>
      </dgm:t>
    </dgm:pt>
    <dgm:pt modelId="{BAEF8748-6AD2-4C3C-80D8-A50FD7E177DC}">
      <dgm:prSet custT="1"/>
      <dgm:spPr/>
      <dgm:t>
        <a:bodyPr/>
        <a:lstStyle/>
        <a:p>
          <a:r>
            <a:rPr lang="fr-FR" sz="900" b="0" i="1" u="none" dirty="0" smtClean="0"/>
            <a:t>Développer les espaces verts. Stopper le bétonnage (respecter des espaces plus importants entre les nouvelles constructions) Développer les voies cyclistes (St-Julien-Collonges, dans St-Julien). Développer les transports publics vers les communes voisines. </a:t>
          </a:r>
          <a:endParaRPr lang="fr-FR" sz="900" i="1" dirty="0"/>
        </a:p>
      </dgm:t>
    </dgm:pt>
    <dgm:pt modelId="{6975C1A4-5709-4177-BE33-B2B2B7A558C9}" type="parTrans" cxnId="{6B958E95-695E-4BE8-93B1-54638AB99C36}">
      <dgm:prSet/>
      <dgm:spPr/>
      <dgm:t>
        <a:bodyPr/>
        <a:lstStyle/>
        <a:p>
          <a:endParaRPr lang="fr-FR" sz="2400" i="1"/>
        </a:p>
      </dgm:t>
    </dgm:pt>
    <dgm:pt modelId="{FE587B87-83EA-4D22-8980-4CFDEE4642DB}" type="sibTrans" cxnId="{6B958E95-695E-4BE8-93B1-54638AB99C36}">
      <dgm:prSet/>
      <dgm:spPr/>
      <dgm:t>
        <a:bodyPr/>
        <a:lstStyle/>
        <a:p>
          <a:endParaRPr lang="fr-FR" sz="2400" i="1"/>
        </a:p>
      </dgm:t>
    </dgm:pt>
    <dgm:pt modelId="{B1CFB02D-9E01-4C97-9E3E-9D5CF81B4A58}">
      <dgm:prSet custT="1"/>
      <dgm:spPr/>
      <dgm:t>
        <a:bodyPr/>
        <a:lstStyle/>
        <a:p>
          <a:r>
            <a:rPr lang="fr-FR" sz="900" b="0" i="1" u="none" dirty="0" smtClean="0"/>
            <a:t>1. Que la ville reste à taille humaine et conserve son charme. Ne pas la transformer à l'image d'Annemasse. 2.Dans le 6 villages, prévoir un nombre limité de petits immeubles de caractère ; comme cela se fait en Suisse, mais surtout pas comme cela a été fait à </a:t>
          </a:r>
          <a:r>
            <a:rPr lang="fr-FR" sz="900" b="0" i="1" u="none" dirty="0" err="1" smtClean="0"/>
            <a:t>Therens</a:t>
          </a:r>
          <a:r>
            <a:rPr lang="fr-FR" sz="900" b="0" i="1" u="none" dirty="0" smtClean="0"/>
            <a:t>.</a:t>
          </a:r>
          <a:br>
            <a:rPr lang="fr-FR" sz="900" b="0" i="1" u="none" dirty="0" smtClean="0"/>
          </a:br>
          <a:r>
            <a:rPr lang="fr-FR" sz="900" b="0" i="1" u="none" dirty="0" smtClean="0"/>
            <a:t>Félicitations pour ce questionnaire !</a:t>
          </a:r>
          <a:br>
            <a:rPr lang="fr-FR" sz="900" b="0" i="1" u="none" dirty="0" smtClean="0"/>
          </a:br>
          <a:endParaRPr lang="fr-FR" sz="900" i="1" dirty="0"/>
        </a:p>
      </dgm:t>
    </dgm:pt>
    <dgm:pt modelId="{62554FAC-A1FC-4E52-951D-FB82F7DEF17F}" type="parTrans" cxnId="{8745D0D5-8CA0-4476-B900-7B0936D7E5A9}">
      <dgm:prSet/>
      <dgm:spPr/>
      <dgm:t>
        <a:bodyPr/>
        <a:lstStyle/>
        <a:p>
          <a:endParaRPr lang="fr-FR" sz="2400" i="1"/>
        </a:p>
      </dgm:t>
    </dgm:pt>
    <dgm:pt modelId="{6E52C539-DEBD-4CF4-B212-ED311C602F4F}" type="sibTrans" cxnId="{8745D0D5-8CA0-4476-B900-7B0936D7E5A9}">
      <dgm:prSet/>
      <dgm:spPr/>
      <dgm:t>
        <a:bodyPr/>
        <a:lstStyle/>
        <a:p>
          <a:endParaRPr lang="fr-FR" sz="2400" i="1"/>
        </a:p>
      </dgm:t>
    </dgm:pt>
    <dgm:pt modelId="{A6581C5B-0E2F-4B42-9885-85AE1F5204D3}">
      <dgm:prSet custT="1"/>
      <dgm:spPr/>
      <dgm:t>
        <a:bodyPr/>
        <a:lstStyle/>
        <a:p>
          <a:r>
            <a:rPr lang="fr-FR" sz="900" b="0" i="1" u="none" dirty="0" smtClean="0"/>
            <a:t>Construire à outrance, c'est bien beau mais les infrastructures ne suivent pas. Et cette ville est vraiment devenue laide, vous trouvez tout et n'importe quoi comme construction. Je trouve que les autorités de Saint-Julien donnent sans réfléchir des autorisations de construire sans réfléchir aux conséquences</a:t>
          </a:r>
          <a:endParaRPr lang="fr-FR" sz="900" i="1" dirty="0"/>
        </a:p>
      </dgm:t>
    </dgm:pt>
    <dgm:pt modelId="{99908946-C244-4857-8289-3BD43021B5B9}" type="parTrans" cxnId="{4ACE939F-D86A-4DFC-B91F-5DCE141CC129}">
      <dgm:prSet/>
      <dgm:spPr/>
      <dgm:t>
        <a:bodyPr/>
        <a:lstStyle/>
        <a:p>
          <a:endParaRPr lang="fr-FR" sz="2400" i="1"/>
        </a:p>
      </dgm:t>
    </dgm:pt>
    <dgm:pt modelId="{D2A21098-88D7-42B2-BBAB-57139C03B513}" type="sibTrans" cxnId="{4ACE939F-D86A-4DFC-B91F-5DCE141CC129}">
      <dgm:prSet/>
      <dgm:spPr/>
      <dgm:t>
        <a:bodyPr/>
        <a:lstStyle/>
        <a:p>
          <a:endParaRPr lang="fr-FR" sz="2400" i="1"/>
        </a:p>
      </dgm:t>
    </dgm:pt>
    <dgm:pt modelId="{210E6D6B-77AE-4DBE-92CF-063EBDBFC37E}">
      <dgm:prSet custT="1"/>
      <dgm:spPr/>
      <dgm:t>
        <a:bodyPr/>
        <a:lstStyle/>
        <a:p>
          <a:r>
            <a:rPr lang="fr-FR" sz="900" b="0" i="1" u="none" smtClean="0"/>
            <a:t>- Arrêter de construire des logements, - S'occuper en priorité des flux de circulations - </a:t>
          </a:r>
          <a:endParaRPr lang="fr-FR" sz="900" i="1"/>
        </a:p>
      </dgm:t>
    </dgm:pt>
    <dgm:pt modelId="{04F42522-A07E-463A-9A2D-24C36D5149E9}" type="parTrans" cxnId="{A5308D24-6CC9-460B-A7A1-797D94F5972A}">
      <dgm:prSet/>
      <dgm:spPr/>
      <dgm:t>
        <a:bodyPr/>
        <a:lstStyle/>
        <a:p>
          <a:endParaRPr lang="fr-FR" sz="2400" i="1"/>
        </a:p>
      </dgm:t>
    </dgm:pt>
    <dgm:pt modelId="{BC949F6E-00F8-4971-924E-37FCEF44F356}" type="sibTrans" cxnId="{A5308D24-6CC9-460B-A7A1-797D94F5972A}">
      <dgm:prSet/>
      <dgm:spPr/>
      <dgm:t>
        <a:bodyPr/>
        <a:lstStyle/>
        <a:p>
          <a:endParaRPr lang="fr-FR" sz="2400" i="1"/>
        </a:p>
      </dgm:t>
    </dgm:pt>
    <dgm:pt modelId="{E0BDBA0B-5E84-4821-9ACE-B3E76734696F}">
      <dgm:prSet custT="1"/>
      <dgm:spPr/>
      <dgm:t>
        <a:bodyPr/>
        <a:lstStyle/>
        <a:p>
          <a:r>
            <a:rPr lang="fr-FR" sz="900" b="0" i="1" u="none" dirty="0" smtClean="0"/>
            <a:t>Il me parait extrêmement important d'harmoniser les nouvelles constructions en fixant des règles plus contraignantes afin que le style de la région soit mieux respecté. Les nouvelles résidences sont de styles trop différents, avec également beaucoup d'étages, et la qualité de ces bâtiments ne sont pas toujours du standing attendu pour les prix demandés.</a:t>
          </a:r>
          <a:endParaRPr lang="fr-FR" sz="900" i="1" dirty="0"/>
        </a:p>
      </dgm:t>
    </dgm:pt>
    <dgm:pt modelId="{7A165E62-3027-4BE3-945A-7A27B963C736}" type="parTrans" cxnId="{E8F507C0-8F5E-4438-A3A8-9FE28FE12D8E}">
      <dgm:prSet/>
      <dgm:spPr/>
      <dgm:t>
        <a:bodyPr/>
        <a:lstStyle/>
        <a:p>
          <a:endParaRPr lang="fr-FR" sz="2400" i="1"/>
        </a:p>
      </dgm:t>
    </dgm:pt>
    <dgm:pt modelId="{9B576739-3278-49D8-9566-9BCC8B671B26}" type="sibTrans" cxnId="{E8F507C0-8F5E-4438-A3A8-9FE28FE12D8E}">
      <dgm:prSet/>
      <dgm:spPr/>
      <dgm:t>
        <a:bodyPr/>
        <a:lstStyle/>
        <a:p>
          <a:endParaRPr lang="fr-FR" sz="2400" i="1"/>
        </a:p>
      </dgm:t>
    </dgm:pt>
    <dgm:pt modelId="{9D20EC2C-8E28-4500-9D46-30BBFAA4D098}">
      <dgm:prSet custT="1"/>
      <dgm:spPr/>
      <dgm:t>
        <a:bodyPr/>
        <a:lstStyle/>
        <a:p>
          <a:r>
            <a:rPr lang="fr-FR" sz="900" b="0" i="1" u="none" dirty="0" smtClean="0"/>
            <a:t>Urbanisation OK, mais pas comme ça c'est fait ces dernières années. BCP TROP DENSE, bâtiments trop rapprochés, entassés qui font effet de cages à lapin et de St-Julien une nouvelle cité dortoir de plus. </a:t>
          </a:r>
          <a:r>
            <a:rPr lang="fr-FR" sz="900" b="0" i="1" u="none" dirty="0" err="1" smtClean="0"/>
            <a:t>Tjours</a:t>
          </a:r>
          <a:r>
            <a:rPr lang="fr-FR" sz="900" b="0" i="1" u="none" dirty="0" smtClean="0"/>
            <a:t> un étage de trop au moins en </a:t>
          </a:r>
          <a:r>
            <a:rPr lang="fr-FR" sz="900" b="0" i="1" u="none" dirty="0" err="1" smtClean="0"/>
            <a:t>Uc</a:t>
          </a:r>
          <a:r>
            <a:rPr lang="fr-FR" sz="900" b="0" i="1" u="none" dirty="0" smtClean="0"/>
            <a:t>. </a:t>
          </a:r>
          <a:endParaRPr lang="fr-FR" sz="900" i="1" dirty="0"/>
        </a:p>
      </dgm:t>
    </dgm:pt>
    <dgm:pt modelId="{77333C88-D456-482F-AB88-3F75224A7816}" type="parTrans" cxnId="{CB2109D1-1AEA-4CDE-829B-D9B8E5D84B81}">
      <dgm:prSet/>
      <dgm:spPr/>
      <dgm:t>
        <a:bodyPr/>
        <a:lstStyle/>
        <a:p>
          <a:endParaRPr lang="fr-FR" sz="2400" i="1"/>
        </a:p>
      </dgm:t>
    </dgm:pt>
    <dgm:pt modelId="{11F0BEF3-3329-41B4-A93A-9B389DDFEA94}" type="sibTrans" cxnId="{CB2109D1-1AEA-4CDE-829B-D9B8E5D84B81}">
      <dgm:prSet/>
      <dgm:spPr/>
      <dgm:t>
        <a:bodyPr/>
        <a:lstStyle/>
        <a:p>
          <a:endParaRPr lang="fr-FR" sz="2400" i="1"/>
        </a:p>
      </dgm:t>
    </dgm:pt>
    <dgm:pt modelId="{A4F7D492-77D4-4A29-B3A0-BCD903D302C9}">
      <dgm:prSet custT="1"/>
      <dgm:spPr/>
      <dgm:t>
        <a:bodyPr/>
        <a:lstStyle/>
        <a:p>
          <a:r>
            <a:rPr lang="fr-FR" sz="900" b="0" i="1" u="none" dirty="0" smtClean="0"/>
            <a:t>URBANISATION MESUREE Il faudrait penser un peu plus aux habitants de St-Julien avant de résoudre les </a:t>
          </a:r>
          <a:r>
            <a:rPr lang="fr-FR" sz="900" b="0" i="1" u="none" dirty="0" err="1" smtClean="0"/>
            <a:t>pbs</a:t>
          </a:r>
          <a:r>
            <a:rPr lang="fr-FR" sz="900" b="0" i="1" u="none" dirty="0" smtClean="0"/>
            <a:t> des communes suisses ou voisines. Pour préserver les campagnes il faut que St-Julien reste </a:t>
          </a:r>
          <a:r>
            <a:rPr lang="fr-FR" sz="900" b="0" i="1" u="none" dirty="0" err="1" smtClean="0"/>
            <a:t>attreyante</a:t>
          </a:r>
          <a:r>
            <a:rPr lang="fr-FR" sz="900" b="0" i="1" u="none" dirty="0" smtClean="0"/>
            <a:t>, or elle ne l'est plus. </a:t>
          </a:r>
          <a:endParaRPr lang="fr-FR" sz="900" i="1" dirty="0"/>
        </a:p>
      </dgm:t>
    </dgm:pt>
    <dgm:pt modelId="{DDD65837-0DA9-4044-A277-EF2807AB6F03}" type="parTrans" cxnId="{6442F358-2D0F-42F6-9509-3DE39EC19CBC}">
      <dgm:prSet/>
      <dgm:spPr/>
      <dgm:t>
        <a:bodyPr/>
        <a:lstStyle/>
        <a:p>
          <a:endParaRPr lang="fr-FR" sz="2400" i="1"/>
        </a:p>
      </dgm:t>
    </dgm:pt>
    <dgm:pt modelId="{30DD3B78-2EF3-4ED7-9193-80939F1B36EB}" type="sibTrans" cxnId="{6442F358-2D0F-42F6-9509-3DE39EC19CBC}">
      <dgm:prSet/>
      <dgm:spPr/>
      <dgm:t>
        <a:bodyPr/>
        <a:lstStyle/>
        <a:p>
          <a:endParaRPr lang="fr-FR" sz="2400" i="1"/>
        </a:p>
      </dgm:t>
    </dgm:pt>
    <dgm:pt modelId="{F30A02EE-3D24-45FF-9B31-10CDC8317DD9}" type="pres">
      <dgm:prSet presAssocID="{AF060997-DE14-48B9-BD0D-3AD2228EA9AE}" presName="diagram" presStyleCnt="0">
        <dgm:presLayoutVars>
          <dgm:dir/>
          <dgm:resizeHandles val="exact"/>
        </dgm:presLayoutVars>
      </dgm:prSet>
      <dgm:spPr/>
      <dgm:t>
        <a:bodyPr/>
        <a:lstStyle/>
        <a:p>
          <a:endParaRPr lang="fr-FR"/>
        </a:p>
      </dgm:t>
    </dgm:pt>
    <dgm:pt modelId="{47FF4E73-0DC2-4151-B330-AF71FAFA7658}" type="pres">
      <dgm:prSet presAssocID="{4DCAA229-3C62-4607-ACCC-B4153AA1CED9}" presName="node" presStyleLbl="node1" presStyleIdx="0" presStyleCnt="12" custScaleY="137465">
        <dgm:presLayoutVars>
          <dgm:bulletEnabled val="1"/>
        </dgm:presLayoutVars>
      </dgm:prSet>
      <dgm:spPr/>
      <dgm:t>
        <a:bodyPr/>
        <a:lstStyle/>
        <a:p>
          <a:endParaRPr lang="fr-FR"/>
        </a:p>
      </dgm:t>
    </dgm:pt>
    <dgm:pt modelId="{D8FA8A85-6556-4770-9ABC-E1B42D75A091}" type="pres">
      <dgm:prSet presAssocID="{31261D22-9D07-4F1E-9A59-4C43B6F32B10}" presName="sibTrans" presStyleCnt="0"/>
      <dgm:spPr/>
    </dgm:pt>
    <dgm:pt modelId="{279D080C-2FBA-405B-A361-388D43A3D786}" type="pres">
      <dgm:prSet presAssocID="{D41B86EF-0D00-447B-AA7B-0DBAA8BB2F13}" presName="node" presStyleLbl="node1" presStyleIdx="1" presStyleCnt="12" custScaleY="227696">
        <dgm:presLayoutVars>
          <dgm:bulletEnabled val="1"/>
        </dgm:presLayoutVars>
      </dgm:prSet>
      <dgm:spPr/>
      <dgm:t>
        <a:bodyPr/>
        <a:lstStyle/>
        <a:p>
          <a:endParaRPr lang="fr-FR"/>
        </a:p>
      </dgm:t>
    </dgm:pt>
    <dgm:pt modelId="{6ABEFA25-1148-4D36-A1F5-C5E868095192}" type="pres">
      <dgm:prSet presAssocID="{05DEB30C-7982-4F34-A2C7-3E4A39D5B967}" presName="sibTrans" presStyleCnt="0"/>
      <dgm:spPr/>
    </dgm:pt>
    <dgm:pt modelId="{E2367D6F-1685-41A9-A166-3E446DB79784}" type="pres">
      <dgm:prSet presAssocID="{21767D47-789E-45C3-91D4-CB3AE9B88C63}" presName="node" presStyleLbl="node1" presStyleIdx="2" presStyleCnt="12" custScaleY="137465">
        <dgm:presLayoutVars>
          <dgm:bulletEnabled val="1"/>
        </dgm:presLayoutVars>
      </dgm:prSet>
      <dgm:spPr/>
      <dgm:t>
        <a:bodyPr/>
        <a:lstStyle/>
        <a:p>
          <a:endParaRPr lang="fr-FR"/>
        </a:p>
      </dgm:t>
    </dgm:pt>
    <dgm:pt modelId="{1025617C-A22F-4591-A368-6397298FCD19}" type="pres">
      <dgm:prSet presAssocID="{96B72A55-4A45-40A6-A849-4A292B7DC19B}" presName="sibTrans" presStyleCnt="0"/>
      <dgm:spPr/>
    </dgm:pt>
    <dgm:pt modelId="{2F567127-5C0C-4934-8351-40B1637FF948}" type="pres">
      <dgm:prSet presAssocID="{EEE0E4FF-5D3B-41AD-A749-9EF887095887}" presName="node" presStyleLbl="node1" presStyleIdx="3" presStyleCnt="12" custScaleX="115657" custScaleY="266269">
        <dgm:presLayoutVars>
          <dgm:bulletEnabled val="1"/>
        </dgm:presLayoutVars>
      </dgm:prSet>
      <dgm:spPr/>
      <dgm:t>
        <a:bodyPr/>
        <a:lstStyle/>
        <a:p>
          <a:endParaRPr lang="fr-FR"/>
        </a:p>
      </dgm:t>
    </dgm:pt>
    <dgm:pt modelId="{4E306DA4-6F15-400A-8F3B-B32D3E90A8B9}" type="pres">
      <dgm:prSet presAssocID="{9F90DEBD-00D1-49E7-8AFF-B74ADB3E6B48}" presName="sibTrans" presStyleCnt="0"/>
      <dgm:spPr/>
    </dgm:pt>
    <dgm:pt modelId="{70D08590-07EF-4E64-B4B0-0747318077A4}" type="pres">
      <dgm:prSet presAssocID="{8D83447C-3AEC-4B5D-A1C0-92575976935B}" presName="node" presStyleLbl="node1" presStyleIdx="4" presStyleCnt="12" custScaleY="155511">
        <dgm:presLayoutVars>
          <dgm:bulletEnabled val="1"/>
        </dgm:presLayoutVars>
      </dgm:prSet>
      <dgm:spPr/>
      <dgm:t>
        <a:bodyPr/>
        <a:lstStyle/>
        <a:p>
          <a:endParaRPr lang="fr-FR"/>
        </a:p>
      </dgm:t>
    </dgm:pt>
    <dgm:pt modelId="{1DB1A5C8-AEF6-4A39-AFF2-85E98F27E1E0}" type="pres">
      <dgm:prSet presAssocID="{929E4AC0-BC15-424A-B295-9609FF4852FF}" presName="sibTrans" presStyleCnt="0"/>
      <dgm:spPr/>
    </dgm:pt>
    <dgm:pt modelId="{538B4139-9CC7-468A-89CD-AB3041398237}" type="pres">
      <dgm:prSet presAssocID="{BAEF8748-6AD2-4C3C-80D8-A50FD7E177DC}" presName="node" presStyleLbl="node1" presStyleIdx="5" presStyleCnt="12" custScaleY="180154">
        <dgm:presLayoutVars>
          <dgm:bulletEnabled val="1"/>
        </dgm:presLayoutVars>
      </dgm:prSet>
      <dgm:spPr/>
      <dgm:t>
        <a:bodyPr/>
        <a:lstStyle/>
        <a:p>
          <a:endParaRPr lang="fr-FR"/>
        </a:p>
      </dgm:t>
    </dgm:pt>
    <dgm:pt modelId="{8F179F73-6298-4251-AA5C-13CD6CF1C690}" type="pres">
      <dgm:prSet presAssocID="{FE587B87-83EA-4D22-8980-4CFDEE4642DB}" presName="sibTrans" presStyleCnt="0"/>
      <dgm:spPr/>
    </dgm:pt>
    <dgm:pt modelId="{A66A4B0B-6EB5-4180-845B-FA155EE4F082}" type="pres">
      <dgm:prSet presAssocID="{B1CFB02D-9E01-4C97-9E3E-9D5CF81B4A58}" presName="node" presStyleLbl="node1" presStyleIdx="6" presStyleCnt="12" custScaleY="260395">
        <dgm:presLayoutVars>
          <dgm:bulletEnabled val="1"/>
        </dgm:presLayoutVars>
      </dgm:prSet>
      <dgm:spPr/>
      <dgm:t>
        <a:bodyPr/>
        <a:lstStyle/>
        <a:p>
          <a:endParaRPr lang="fr-FR"/>
        </a:p>
      </dgm:t>
    </dgm:pt>
    <dgm:pt modelId="{62F1C8DC-E70E-432C-BCCE-A8F626B9D175}" type="pres">
      <dgm:prSet presAssocID="{6E52C539-DEBD-4CF4-B212-ED311C602F4F}" presName="sibTrans" presStyleCnt="0"/>
      <dgm:spPr/>
    </dgm:pt>
    <dgm:pt modelId="{1A4EA820-5AC5-4529-A18B-30539596E9F4}" type="pres">
      <dgm:prSet presAssocID="{A6581C5B-0E2F-4B42-9885-85AE1F5204D3}" presName="node" presStyleLbl="node1" presStyleIdx="7" presStyleCnt="12" custScaleY="229621">
        <dgm:presLayoutVars>
          <dgm:bulletEnabled val="1"/>
        </dgm:presLayoutVars>
      </dgm:prSet>
      <dgm:spPr/>
      <dgm:t>
        <a:bodyPr/>
        <a:lstStyle/>
        <a:p>
          <a:endParaRPr lang="fr-FR"/>
        </a:p>
      </dgm:t>
    </dgm:pt>
    <dgm:pt modelId="{EC2F710D-8591-453C-8E5F-C87300FAEC43}" type="pres">
      <dgm:prSet presAssocID="{D2A21098-88D7-42B2-BBAB-57139C03B513}" presName="sibTrans" presStyleCnt="0"/>
      <dgm:spPr/>
    </dgm:pt>
    <dgm:pt modelId="{DCCADDB7-FD81-41A2-91C4-B63F95642C88}" type="pres">
      <dgm:prSet presAssocID="{210E6D6B-77AE-4DBE-92CF-063EBDBFC37E}" presName="node" presStyleLbl="node1" presStyleIdx="8" presStyleCnt="12">
        <dgm:presLayoutVars>
          <dgm:bulletEnabled val="1"/>
        </dgm:presLayoutVars>
      </dgm:prSet>
      <dgm:spPr/>
      <dgm:t>
        <a:bodyPr/>
        <a:lstStyle/>
        <a:p>
          <a:endParaRPr lang="fr-FR"/>
        </a:p>
      </dgm:t>
    </dgm:pt>
    <dgm:pt modelId="{83A6D692-9F10-4206-A33E-D005879AD096}" type="pres">
      <dgm:prSet presAssocID="{BC949F6E-00F8-4971-924E-37FCEF44F356}" presName="sibTrans" presStyleCnt="0"/>
      <dgm:spPr/>
    </dgm:pt>
    <dgm:pt modelId="{15E6C1D7-F4DD-4847-BE55-F81985D60B61}" type="pres">
      <dgm:prSet presAssocID="{E0BDBA0B-5E84-4821-9ACE-B3E76734696F}" presName="node" presStyleLbl="node1" presStyleIdx="9" presStyleCnt="12" custScaleY="240998">
        <dgm:presLayoutVars>
          <dgm:bulletEnabled val="1"/>
        </dgm:presLayoutVars>
      </dgm:prSet>
      <dgm:spPr/>
      <dgm:t>
        <a:bodyPr/>
        <a:lstStyle/>
        <a:p>
          <a:endParaRPr lang="fr-FR"/>
        </a:p>
      </dgm:t>
    </dgm:pt>
    <dgm:pt modelId="{175D8640-9C99-4E3E-9AAF-0F45DF87324B}" type="pres">
      <dgm:prSet presAssocID="{9B576739-3278-49D8-9566-9BCC8B671B26}" presName="sibTrans" presStyleCnt="0"/>
      <dgm:spPr/>
    </dgm:pt>
    <dgm:pt modelId="{0895E35E-AA5E-45B1-B882-A688C7042630}" type="pres">
      <dgm:prSet presAssocID="{9D20EC2C-8E28-4500-9D46-30BBFAA4D098}" presName="node" presStyleLbl="node1" presStyleIdx="10" presStyleCnt="12" custScaleX="248395">
        <dgm:presLayoutVars>
          <dgm:bulletEnabled val="1"/>
        </dgm:presLayoutVars>
      </dgm:prSet>
      <dgm:spPr/>
      <dgm:t>
        <a:bodyPr/>
        <a:lstStyle/>
        <a:p>
          <a:endParaRPr lang="fr-FR"/>
        </a:p>
      </dgm:t>
    </dgm:pt>
    <dgm:pt modelId="{CD234689-7B9A-4493-A0C8-A0B4E034A0DC}" type="pres">
      <dgm:prSet presAssocID="{11F0BEF3-3329-41B4-A93A-9B389DDFEA94}" presName="sibTrans" presStyleCnt="0"/>
      <dgm:spPr/>
    </dgm:pt>
    <dgm:pt modelId="{4E5296E1-534C-4DFD-9F82-FDE18D2C7D30}" type="pres">
      <dgm:prSet presAssocID="{A4F7D492-77D4-4A29-B3A0-BCD903D302C9}" presName="node" presStyleLbl="node1" presStyleIdx="11" presStyleCnt="12" custScaleX="219465">
        <dgm:presLayoutVars>
          <dgm:bulletEnabled val="1"/>
        </dgm:presLayoutVars>
      </dgm:prSet>
      <dgm:spPr/>
      <dgm:t>
        <a:bodyPr/>
        <a:lstStyle/>
        <a:p>
          <a:endParaRPr lang="fr-FR"/>
        </a:p>
      </dgm:t>
    </dgm:pt>
  </dgm:ptLst>
  <dgm:cxnLst>
    <dgm:cxn modelId="{8745D0D5-8CA0-4476-B900-7B0936D7E5A9}" srcId="{AF060997-DE14-48B9-BD0D-3AD2228EA9AE}" destId="{B1CFB02D-9E01-4C97-9E3E-9D5CF81B4A58}" srcOrd="6" destOrd="0" parTransId="{62554FAC-A1FC-4E52-951D-FB82F7DEF17F}" sibTransId="{6E52C539-DEBD-4CF4-B212-ED311C602F4F}"/>
    <dgm:cxn modelId="{4ACE939F-D86A-4DFC-B91F-5DCE141CC129}" srcId="{AF060997-DE14-48B9-BD0D-3AD2228EA9AE}" destId="{A6581C5B-0E2F-4B42-9885-85AE1F5204D3}" srcOrd="7" destOrd="0" parTransId="{99908946-C244-4857-8289-3BD43021B5B9}" sibTransId="{D2A21098-88D7-42B2-BBAB-57139C03B513}"/>
    <dgm:cxn modelId="{D7B1300E-CC1D-46F5-9D6D-3C467B7A680F}" type="presOf" srcId="{A4F7D492-77D4-4A29-B3A0-BCD903D302C9}" destId="{4E5296E1-534C-4DFD-9F82-FDE18D2C7D30}" srcOrd="0" destOrd="0" presId="urn:microsoft.com/office/officeart/2005/8/layout/default"/>
    <dgm:cxn modelId="{C47FD7AD-BDDA-4804-ABA2-5B9778FF3AA6}" type="presOf" srcId="{EEE0E4FF-5D3B-41AD-A749-9EF887095887}" destId="{2F567127-5C0C-4934-8351-40B1637FF948}" srcOrd="0" destOrd="0" presId="urn:microsoft.com/office/officeart/2005/8/layout/default"/>
    <dgm:cxn modelId="{1C610CE2-7826-4841-BDFB-0AC394EAAA45}" type="presOf" srcId="{BAEF8748-6AD2-4C3C-80D8-A50FD7E177DC}" destId="{538B4139-9CC7-468A-89CD-AB3041398237}" srcOrd="0" destOrd="0" presId="urn:microsoft.com/office/officeart/2005/8/layout/default"/>
    <dgm:cxn modelId="{1B97E1B9-004A-4294-9108-037E4C232CDD}" type="presOf" srcId="{AF060997-DE14-48B9-BD0D-3AD2228EA9AE}" destId="{F30A02EE-3D24-45FF-9B31-10CDC8317DD9}" srcOrd="0" destOrd="0" presId="urn:microsoft.com/office/officeart/2005/8/layout/default"/>
    <dgm:cxn modelId="{46154488-90FC-4910-9E86-305B01FB8126}" type="presOf" srcId="{D41B86EF-0D00-447B-AA7B-0DBAA8BB2F13}" destId="{279D080C-2FBA-405B-A361-388D43A3D786}" srcOrd="0" destOrd="0" presId="urn:microsoft.com/office/officeart/2005/8/layout/default"/>
    <dgm:cxn modelId="{E8F507C0-8F5E-4438-A3A8-9FE28FE12D8E}" srcId="{AF060997-DE14-48B9-BD0D-3AD2228EA9AE}" destId="{E0BDBA0B-5E84-4821-9ACE-B3E76734696F}" srcOrd="9" destOrd="0" parTransId="{7A165E62-3027-4BE3-945A-7A27B963C736}" sibTransId="{9B576739-3278-49D8-9566-9BCC8B671B26}"/>
    <dgm:cxn modelId="{6B958E95-695E-4BE8-93B1-54638AB99C36}" srcId="{AF060997-DE14-48B9-BD0D-3AD2228EA9AE}" destId="{BAEF8748-6AD2-4C3C-80D8-A50FD7E177DC}" srcOrd="5" destOrd="0" parTransId="{6975C1A4-5709-4177-BE33-B2B2B7A558C9}" sibTransId="{FE587B87-83EA-4D22-8980-4CFDEE4642DB}"/>
    <dgm:cxn modelId="{F22C8D9C-98EA-4DE9-BE5D-612FAB315E2C}" type="presOf" srcId="{E0BDBA0B-5E84-4821-9ACE-B3E76734696F}" destId="{15E6C1D7-F4DD-4847-BE55-F81985D60B61}" srcOrd="0" destOrd="0" presId="urn:microsoft.com/office/officeart/2005/8/layout/default"/>
    <dgm:cxn modelId="{228A2628-F45B-4DCC-B2CC-EE66B253EB94}" srcId="{AF060997-DE14-48B9-BD0D-3AD2228EA9AE}" destId="{4DCAA229-3C62-4607-ACCC-B4153AA1CED9}" srcOrd="0" destOrd="0" parTransId="{5B0A295D-0E69-4447-9235-E63B510489EE}" sibTransId="{31261D22-9D07-4F1E-9A59-4C43B6F32B10}"/>
    <dgm:cxn modelId="{3747E703-D0E8-4A15-9C06-9AB89F272528}" srcId="{AF060997-DE14-48B9-BD0D-3AD2228EA9AE}" destId="{EEE0E4FF-5D3B-41AD-A749-9EF887095887}" srcOrd="3" destOrd="0" parTransId="{28F7DE52-974D-40FA-B61B-BF7D9C8225BA}" sibTransId="{9F90DEBD-00D1-49E7-8AFF-B74ADB3E6B48}"/>
    <dgm:cxn modelId="{13EDDCA5-0B62-4D0B-B27A-899B471A380B}" srcId="{AF060997-DE14-48B9-BD0D-3AD2228EA9AE}" destId="{21767D47-789E-45C3-91D4-CB3AE9B88C63}" srcOrd="2" destOrd="0" parTransId="{3970CC01-2A50-4847-8CA9-8D0F5010825F}" sibTransId="{96B72A55-4A45-40A6-A849-4A292B7DC19B}"/>
    <dgm:cxn modelId="{8CF0F6AA-2A39-4181-B40A-E167D0D9A6E3}" type="presOf" srcId="{21767D47-789E-45C3-91D4-CB3AE9B88C63}" destId="{E2367D6F-1685-41A9-A166-3E446DB79784}" srcOrd="0" destOrd="0" presId="urn:microsoft.com/office/officeart/2005/8/layout/default"/>
    <dgm:cxn modelId="{EEA27213-A699-4A93-B59A-A27C14078BF1}" type="presOf" srcId="{4DCAA229-3C62-4607-ACCC-B4153AA1CED9}" destId="{47FF4E73-0DC2-4151-B330-AF71FAFA7658}" srcOrd="0" destOrd="0" presId="urn:microsoft.com/office/officeart/2005/8/layout/default"/>
    <dgm:cxn modelId="{792421CC-57AD-4EFB-870D-57FC4633961D}" type="presOf" srcId="{A6581C5B-0E2F-4B42-9885-85AE1F5204D3}" destId="{1A4EA820-5AC5-4529-A18B-30539596E9F4}" srcOrd="0" destOrd="0" presId="urn:microsoft.com/office/officeart/2005/8/layout/default"/>
    <dgm:cxn modelId="{9C45E8D7-B355-4CD7-9A95-050AE6FCC9D9}" type="presOf" srcId="{9D20EC2C-8E28-4500-9D46-30BBFAA4D098}" destId="{0895E35E-AA5E-45B1-B882-A688C7042630}" srcOrd="0" destOrd="0" presId="urn:microsoft.com/office/officeart/2005/8/layout/default"/>
    <dgm:cxn modelId="{6442F358-2D0F-42F6-9509-3DE39EC19CBC}" srcId="{AF060997-DE14-48B9-BD0D-3AD2228EA9AE}" destId="{A4F7D492-77D4-4A29-B3A0-BCD903D302C9}" srcOrd="11" destOrd="0" parTransId="{DDD65837-0DA9-4044-A277-EF2807AB6F03}" sibTransId="{30DD3B78-2EF3-4ED7-9193-80939F1B36EB}"/>
    <dgm:cxn modelId="{CC7BE545-7CBF-4BEB-94C6-85D3480859DE}" srcId="{AF060997-DE14-48B9-BD0D-3AD2228EA9AE}" destId="{8D83447C-3AEC-4B5D-A1C0-92575976935B}" srcOrd="4" destOrd="0" parTransId="{4E746362-4F74-40F4-A1F7-DF74C6B5533E}" sibTransId="{929E4AC0-BC15-424A-B295-9609FF4852FF}"/>
    <dgm:cxn modelId="{A5308D24-6CC9-460B-A7A1-797D94F5972A}" srcId="{AF060997-DE14-48B9-BD0D-3AD2228EA9AE}" destId="{210E6D6B-77AE-4DBE-92CF-063EBDBFC37E}" srcOrd="8" destOrd="0" parTransId="{04F42522-A07E-463A-9A2D-24C36D5149E9}" sibTransId="{BC949F6E-00F8-4971-924E-37FCEF44F356}"/>
    <dgm:cxn modelId="{CB2109D1-1AEA-4CDE-829B-D9B8E5D84B81}" srcId="{AF060997-DE14-48B9-BD0D-3AD2228EA9AE}" destId="{9D20EC2C-8E28-4500-9D46-30BBFAA4D098}" srcOrd="10" destOrd="0" parTransId="{77333C88-D456-482F-AB88-3F75224A7816}" sibTransId="{11F0BEF3-3329-41B4-A93A-9B389DDFEA94}"/>
    <dgm:cxn modelId="{C077FB7B-DCD7-40D7-A87A-6E5BCA2ECE45}" type="presOf" srcId="{B1CFB02D-9E01-4C97-9E3E-9D5CF81B4A58}" destId="{A66A4B0B-6EB5-4180-845B-FA155EE4F082}" srcOrd="0" destOrd="0" presId="urn:microsoft.com/office/officeart/2005/8/layout/default"/>
    <dgm:cxn modelId="{F77D6352-4D8F-41FF-AA9D-24F5CB7A1294}" type="presOf" srcId="{210E6D6B-77AE-4DBE-92CF-063EBDBFC37E}" destId="{DCCADDB7-FD81-41A2-91C4-B63F95642C88}" srcOrd="0" destOrd="0" presId="urn:microsoft.com/office/officeart/2005/8/layout/default"/>
    <dgm:cxn modelId="{75CC8C3E-C899-40A9-9F34-8F985848F5DF}" type="presOf" srcId="{8D83447C-3AEC-4B5D-A1C0-92575976935B}" destId="{70D08590-07EF-4E64-B4B0-0747318077A4}" srcOrd="0" destOrd="0" presId="urn:microsoft.com/office/officeart/2005/8/layout/default"/>
    <dgm:cxn modelId="{F6C2B1A5-7876-4042-81A2-32618BC15AFA}" srcId="{AF060997-DE14-48B9-BD0D-3AD2228EA9AE}" destId="{D41B86EF-0D00-447B-AA7B-0DBAA8BB2F13}" srcOrd="1" destOrd="0" parTransId="{B47F0545-08EC-4170-866D-DC82929D396F}" sibTransId="{05DEB30C-7982-4F34-A2C7-3E4A39D5B967}"/>
    <dgm:cxn modelId="{62BDE9D1-C67D-4364-B316-0F125F70ACBE}" type="presParOf" srcId="{F30A02EE-3D24-45FF-9B31-10CDC8317DD9}" destId="{47FF4E73-0DC2-4151-B330-AF71FAFA7658}" srcOrd="0" destOrd="0" presId="urn:microsoft.com/office/officeart/2005/8/layout/default"/>
    <dgm:cxn modelId="{E1DB3EED-24F5-49F1-83E2-979FB7BAB66D}" type="presParOf" srcId="{F30A02EE-3D24-45FF-9B31-10CDC8317DD9}" destId="{D8FA8A85-6556-4770-9ABC-E1B42D75A091}" srcOrd="1" destOrd="0" presId="urn:microsoft.com/office/officeart/2005/8/layout/default"/>
    <dgm:cxn modelId="{4674B517-4756-477D-AF41-7FCA110631C4}" type="presParOf" srcId="{F30A02EE-3D24-45FF-9B31-10CDC8317DD9}" destId="{279D080C-2FBA-405B-A361-388D43A3D786}" srcOrd="2" destOrd="0" presId="urn:microsoft.com/office/officeart/2005/8/layout/default"/>
    <dgm:cxn modelId="{08B93FC0-AAAB-4CEC-A60A-5F0D9512DAE6}" type="presParOf" srcId="{F30A02EE-3D24-45FF-9B31-10CDC8317DD9}" destId="{6ABEFA25-1148-4D36-A1F5-C5E868095192}" srcOrd="3" destOrd="0" presId="urn:microsoft.com/office/officeart/2005/8/layout/default"/>
    <dgm:cxn modelId="{0EEC6963-CAE6-4D56-ADFA-457780BE8214}" type="presParOf" srcId="{F30A02EE-3D24-45FF-9B31-10CDC8317DD9}" destId="{E2367D6F-1685-41A9-A166-3E446DB79784}" srcOrd="4" destOrd="0" presId="urn:microsoft.com/office/officeart/2005/8/layout/default"/>
    <dgm:cxn modelId="{65A3743E-8AB7-4690-9ACE-203A664C7443}" type="presParOf" srcId="{F30A02EE-3D24-45FF-9B31-10CDC8317DD9}" destId="{1025617C-A22F-4591-A368-6397298FCD19}" srcOrd="5" destOrd="0" presId="urn:microsoft.com/office/officeart/2005/8/layout/default"/>
    <dgm:cxn modelId="{59A48D55-AFE8-4572-925E-157F7FEB338B}" type="presParOf" srcId="{F30A02EE-3D24-45FF-9B31-10CDC8317DD9}" destId="{2F567127-5C0C-4934-8351-40B1637FF948}" srcOrd="6" destOrd="0" presId="urn:microsoft.com/office/officeart/2005/8/layout/default"/>
    <dgm:cxn modelId="{278DB083-FA5B-4BDC-90BF-98521139FF4D}" type="presParOf" srcId="{F30A02EE-3D24-45FF-9B31-10CDC8317DD9}" destId="{4E306DA4-6F15-400A-8F3B-B32D3E90A8B9}" srcOrd="7" destOrd="0" presId="urn:microsoft.com/office/officeart/2005/8/layout/default"/>
    <dgm:cxn modelId="{774768E6-8DDC-48CF-9300-306CD9A63080}" type="presParOf" srcId="{F30A02EE-3D24-45FF-9B31-10CDC8317DD9}" destId="{70D08590-07EF-4E64-B4B0-0747318077A4}" srcOrd="8" destOrd="0" presId="urn:microsoft.com/office/officeart/2005/8/layout/default"/>
    <dgm:cxn modelId="{EF8D6ACE-9339-404E-8510-3F793CE7D41B}" type="presParOf" srcId="{F30A02EE-3D24-45FF-9B31-10CDC8317DD9}" destId="{1DB1A5C8-AEF6-4A39-AFF2-85E98F27E1E0}" srcOrd="9" destOrd="0" presId="urn:microsoft.com/office/officeart/2005/8/layout/default"/>
    <dgm:cxn modelId="{A5EA1499-31DA-4BE5-8E0D-A6CF7C275F9B}" type="presParOf" srcId="{F30A02EE-3D24-45FF-9B31-10CDC8317DD9}" destId="{538B4139-9CC7-468A-89CD-AB3041398237}" srcOrd="10" destOrd="0" presId="urn:microsoft.com/office/officeart/2005/8/layout/default"/>
    <dgm:cxn modelId="{18E81F8A-B9F5-4FFD-9330-377CAD5EA927}" type="presParOf" srcId="{F30A02EE-3D24-45FF-9B31-10CDC8317DD9}" destId="{8F179F73-6298-4251-AA5C-13CD6CF1C690}" srcOrd="11" destOrd="0" presId="urn:microsoft.com/office/officeart/2005/8/layout/default"/>
    <dgm:cxn modelId="{2F8E6058-F645-4FC8-97C1-2EBF566C2BD2}" type="presParOf" srcId="{F30A02EE-3D24-45FF-9B31-10CDC8317DD9}" destId="{A66A4B0B-6EB5-4180-845B-FA155EE4F082}" srcOrd="12" destOrd="0" presId="urn:microsoft.com/office/officeart/2005/8/layout/default"/>
    <dgm:cxn modelId="{14F9279B-5B6C-49A6-ACE5-E14595F29FE9}" type="presParOf" srcId="{F30A02EE-3D24-45FF-9B31-10CDC8317DD9}" destId="{62F1C8DC-E70E-432C-BCCE-A8F626B9D175}" srcOrd="13" destOrd="0" presId="urn:microsoft.com/office/officeart/2005/8/layout/default"/>
    <dgm:cxn modelId="{A7BAE4BF-528D-48EB-A997-DBF1E7EAD72B}" type="presParOf" srcId="{F30A02EE-3D24-45FF-9B31-10CDC8317DD9}" destId="{1A4EA820-5AC5-4529-A18B-30539596E9F4}" srcOrd="14" destOrd="0" presId="urn:microsoft.com/office/officeart/2005/8/layout/default"/>
    <dgm:cxn modelId="{18DF1D3A-19B8-4638-BEA6-FDC8EB3F4538}" type="presParOf" srcId="{F30A02EE-3D24-45FF-9B31-10CDC8317DD9}" destId="{EC2F710D-8591-453C-8E5F-C87300FAEC43}" srcOrd="15" destOrd="0" presId="urn:microsoft.com/office/officeart/2005/8/layout/default"/>
    <dgm:cxn modelId="{FF6CEB4D-98BA-42F8-BD43-A09C046F862A}" type="presParOf" srcId="{F30A02EE-3D24-45FF-9B31-10CDC8317DD9}" destId="{DCCADDB7-FD81-41A2-91C4-B63F95642C88}" srcOrd="16" destOrd="0" presId="urn:microsoft.com/office/officeart/2005/8/layout/default"/>
    <dgm:cxn modelId="{39D7BFB3-5C27-48B3-B47E-880A454E3399}" type="presParOf" srcId="{F30A02EE-3D24-45FF-9B31-10CDC8317DD9}" destId="{83A6D692-9F10-4206-A33E-D005879AD096}" srcOrd="17" destOrd="0" presId="urn:microsoft.com/office/officeart/2005/8/layout/default"/>
    <dgm:cxn modelId="{6362ECB8-A266-440B-9763-D35E35A583D2}" type="presParOf" srcId="{F30A02EE-3D24-45FF-9B31-10CDC8317DD9}" destId="{15E6C1D7-F4DD-4847-BE55-F81985D60B61}" srcOrd="18" destOrd="0" presId="urn:microsoft.com/office/officeart/2005/8/layout/default"/>
    <dgm:cxn modelId="{FE6E0424-496A-4DFE-9117-FDF1429F6CA5}" type="presParOf" srcId="{F30A02EE-3D24-45FF-9B31-10CDC8317DD9}" destId="{175D8640-9C99-4E3E-9AAF-0F45DF87324B}" srcOrd="19" destOrd="0" presId="urn:microsoft.com/office/officeart/2005/8/layout/default"/>
    <dgm:cxn modelId="{D60D7B29-F4F9-4934-95B1-016E9CC7F835}" type="presParOf" srcId="{F30A02EE-3D24-45FF-9B31-10CDC8317DD9}" destId="{0895E35E-AA5E-45B1-B882-A688C7042630}" srcOrd="20" destOrd="0" presId="urn:microsoft.com/office/officeart/2005/8/layout/default"/>
    <dgm:cxn modelId="{C9AD34B1-D6A2-41DC-9FE9-20C7BEFC207A}" type="presParOf" srcId="{F30A02EE-3D24-45FF-9B31-10CDC8317DD9}" destId="{CD234689-7B9A-4493-A0C8-A0B4E034A0DC}" srcOrd="21" destOrd="0" presId="urn:microsoft.com/office/officeart/2005/8/layout/default"/>
    <dgm:cxn modelId="{856E29B4-F3BD-41FD-A2C6-CEC30B13EC0F}" type="presParOf" srcId="{F30A02EE-3D24-45FF-9B31-10CDC8317DD9}" destId="{4E5296E1-534C-4DFD-9F82-FDE18D2C7D30}" srcOrd="2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F635AA-B5E5-4083-AACD-9C45E8A7B2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FCC919C4-885A-4A37-851D-BCE3BAF42608}">
      <dgm:prSet phldrT="[Texte]" custT="1"/>
      <dgm:spPr/>
      <dgm:t>
        <a:bodyPr/>
        <a:lstStyle/>
        <a:p>
          <a:r>
            <a:rPr lang="fr-FR" sz="1050" b="0" i="1" u="none" smtClean="0"/>
            <a:t>Enfin, essayer d'harmoniser les nouvelles constructions pour avoir une ville qui ressemble a une ville harmonieuse et pas un tas de bâtiments les uns a côté des autres sans lien. </a:t>
          </a:r>
          <a:endParaRPr lang="fr-FR" sz="1050" i="1"/>
        </a:p>
      </dgm:t>
    </dgm:pt>
    <dgm:pt modelId="{AB918F08-1F50-4E55-AA90-7453A0659FBA}" type="parTrans" cxnId="{A557E511-BB04-43E3-AE67-757E129C47C5}">
      <dgm:prSet/>
      <dgm:spPr/>
      <dgm:t>
        <a:bodyPr/>
        <a:lstStyle/>
        <a:p>
          <a:endParaRPr lang="fr-FR" sz="2400" i="1"/>
        </a:p>
      </dgm:t>
    </dgm:pt>
    <dgm:pt modelId="{CB477D00-1AAF-4B8C-AD64-3B22FBA2A9B7}" type="sibTrans" cxnId="{A557E511-BB04-43E3-AE67-757E129C47C5}">
      <dgm:prSet/>
      <dgm:spPr/>
      <dgm:t>
        <a:bodyPr/>
        <a:lstStyle/>
        <a:p>
          <a:endParaRPr lang="fr-FR" sz="2400" i="1"/>
        </a:p>
      </dgm:t>
    </dgm:pt>
    <dgm:pt modelId="{01816AAD-75A0-417B-8E69-EA8727E739AE}">
      <dgm:prSet custT="1"/>
      <dgm:spPr/>
      <dgm:t>
        <a:bodyPr/>
        <a:lstStyle/>
        <a:p>
          <a:r>
            <a:rPr lang="fr-FR" sz="1050" b="0" i="1" u="none" smtClean="0"/>
            <a:t>Les nouveaux immeubles sur la campagne Chabloux sont un peu trop rapprochés,  manque de place de jeux pour les enfants</a:t>
          </a:r>
          <a:br>
            <a:rPr lang="fr-FR" sz="1050" b="0" i="1" u="none" smtClean="0"/>
          </a:br>
          <a:r>
            <a:rPr lang="fr-FR" sz="1050" b="0" i="1" u="none" smtClean="0"/>
            <a:t>Trop d'immeubles les uns sur les autres, on ne respire plus</a:t>
          </a:r>
          <a:endParaRPr lang="fr-FR" sz="1050" i="1"/>
        </a:p>
      </dgm:t>
    </dgm:pt>
    <dgm:pt modelId="{438E7191-D7EB-47B0-8D7A-F089D1BC6EE3}" type="parTrans" cxnId="{AED827DA-6EB6-449C-9DB5-B1CE143CF72C}">
      <dgm:prSet/>
      <dgm:spPr/>
      <dgm:t>
        <a:bodyPr/>
        <a:lstStyle/>
        <a:p>
          <a:endParaRPr lang="fr-FR" sz="2400" i="1"/>
        </a:p>
      </dgm:t>
    </dgm:pt>
    <dgm:pt modelId="{C757F0C9-A7C9-49CE-A644-32A0A7B152B0}" type="sibTrans" cxnId="{AED827DA-6EB6-449C-9DB5-B1CE143CF72C}">
      <dgm:prSet/>
      <dgm:spPr/>
      <dgm:t>
        <a:bodyPr/>
        <a:lstStyle/>
        <a:p>
          <a:endParaRPr lang="fr-FR" sz="2400" i="1"/>
        </a:p>
      </dgm:t>
    </dgm:pt>
    <dgm:pt modelId="{FD84B345-ACCC-4BAE-AB1D-5C84868D660E}">
      <dgm:prSet custT="1"/>
      <dgm:spPr/>
      <dgm:t>
        <a:bodyPr/>
        <a:lstStyle/>
        <a:p>
          <a:r>
            <a:rPr lang="fr-FR" sz="1050" b="0" i="1" u="none" smtClean="0"/>
            <a:t>la flambée de l'immobilier à St Julien est une catastrophe (loyers et nouvelles constructions) en 2009 : un T3 coûtait 250 000 € en 2013 : un T3 coûte 350 000 € !!!! même frontalière je ne peux acquérir un 3 pièces !</a:t>
          </a:r>
          <a:endParaRPr lang="fr-FR" sz="1050" i="1"/>
        </a:p>
      </dgm:t>
    </dgm:pt>
    <dgm:pt modelId="{B27AE71C-9E59-4A9D-BEF2-1946AC2F7101}" type="parTrans" cxnId="{CFBF0EB8-DD1D-442E-AC33-F0B04BD3654E}">
      <dgm:prSet/>
      <dgm:spPr/>
      <dgm:t>
        <a:bodyPr/>
        <a:lstStyle/>
        <a:p>
          <a:endParaRPr lang="fr-FR" sz="2400" i="1"/>
        </a:p>
      </dgm:t>
    </dgm:pt>
    <dgm:pt modelId="{1A8C586F-EBA5-40D8-8A38-0BE6BF9E3B8F}" type="sibTrans" cxnId="{CFBF0EB8-DD1D-442E-AC33-F0B04BD3654E}">
      <dgm:prSet/>
      <dgm:spPr/>
      <dgm:t>
        <a:bodyPr/>
        <a:lstStyle/>
        <a:p>
          <a:endParaRPr lang="fr-FR" sz="2400" i="1"/>
        </a:p>
      </dgm:t>
    </dgm:pt>
    <dgm:pt modelId="{DA98A181-9991-4CB6-A2C2-FBAB04A5803F}">
      <dgm:prSet custT="1"/>
      <dgm:spPr/>
      <dgm:t>
        <a:bodyPr/>
        <a:lstStyle/>
        <a:p>
          <a:r>
            <a:rPr lang="fr-FR" sz="1050" b="0" i="1" u="none" dirty="0" smtClean="0"/>
            <a:t>PROJETS IMMOBILIER DEMESURES(QUARTIERS CERTOUX CHABLOUX ) AU DETRIMENT DE LA QUALITE DE VIE DES HABITANTS. Y AURAIT IL LA MEME ERREUR SUR LE PROCHAIN QUATIER DE LA GARE ?</a:t>
          </a:r>
          <a:endParaRPr lang="fr-FR" sz="1050" i="1" dirty="0"/>
        </a:p>
      </dgm:t>
    </dgm:pt>
    <dgm:pt modelId="{4062BC24-A8CC-4908-B08F-F667A25ED0B7}" type="parTrans" cxnId="{BD737EEE-FA2E-4913-AD90-50F86ADEEEA5}">
      <dgm:prSet/>
      <dgm:spPr/>
      <dgm:t>
        <a:bodyPr/>
        <a:lstStyle/>
        <a:p>
          <a:endParaRPr lang="fr-FR" sz="2400" i="1"/>
        </a:p>
      </dgm:t>
    </dgm:pt>
    <dgm:pt modelId="{E0923141-0C6A-466B-B312-5557049B0320}" type="sibTrans" cxnId="{BD737EEE-FA2E-4913-AD90-50F86ADEEEA5}">
      <dgm:prSet/>
      <dgm:spPr/>
      <dgm:t>
        <a:bodyPr/>
        <a:lstStyle/>
        <a:p>
          <a:endParaRPr lang="fr-FR" sz="2400" i="1"/>
        </a:p>
      </dgm:t>
    </dgm:pt>
    <dgm:pt modelId="{5F22CED0-AD95-4F9F-A1F4-2AAD89CF19DA}">
      <dgm:prSet custT="1"/>
      <dgm:spPr/>
      <dgm:t>
        <a:bodyPr/>
        <a:lstStyle/>
        <a:p>
          <a:r>
            <a:rPr lang="fr-FR" sz="1050" b="0" i="1" u="none" dirty="0" smtClean="0"/>
            <a:t>On construit des maisons ,des immeubles, mais on oublie l'essentiel, l'humain qui va y habiter. A méditer...</a:t>
          </a:r>
          <a:endParaRPr lang="fr-FR" sz="1050" i="1" dirty="0"/>
        </a:p>
      </dgm:t>
    </dgm:pt>
    <dgm:pt modelId="{FD250420-5E52-4301-86FF-43DE2D5B627C}" type="parTrans" cxnId="{118BDD3F-1DFE-461F-9EAD-4244536E61E9}">
      <dgm:prSet/>
      <dgm:spPr/>
      <dgm:t>
        <a:bodyPr/>
        <a:lstStyle/>
        <a:p>
          <a:endParaRPr lang="fr-FR" sz="2400" i="1"/>
        </a:p>
      </dgm:t>
    </dgm:pt>
    <dgm:pt modelId="{94CFAD21-F2DB-4F77-B52B-6F4D83496EA4}" type="sibTrans" cxnId="{118BDD3F-1DFE-461F-9EAD-4244536E61E9}">
      <dgm:prSet/>
      <dgm:spPr/>
      <dgm:t>
        <a:bodyPr/>
        <a:lstStyle/>
        <a:p>
          <a:endParaRPr lang="fr-FR" sz="2400" i="1"/>
        </a:p>
      </dgm:t>
    </dgm:pt>
    <dgm:pt modelId="{00C39E1A-232F-4B43-A6CB-832266C193FA}">
      <dgm:prSet custT="1"/>
      <dgm:spPr/>
      <dgm:t>
        <a:bodyPr/>
        <a:lstStyle/>
        <a:p>
          <a:r>
            <a:rPr lang="fr-FR" sz="1050" b="0" i="1" u="none" smtClean="0"/>
            <a:t>Pourquoi Saint Julien se doit de créer des logements pour Genève ? pouquoi devons nous devenir des cités dortoires sans activité économique qui justifie le developpement urbain à tout va ? </a:t>
          </a:r>
          <a:endParaRPr lang="fr-FR" sz="1050" i="1"/>
        </a:p>
      </dgm:t>
    </dgm:pt>
    <dgm:pt modelId="{0E7E8442-15EB-4A1C-AFFB-D55E01CBD9C7}" type="parTrans" cxnId="{72CE5EF1-4E76-463B-B16D-152E9063094A}">
      <dgm:prSet/>
      <dgm:spPr/>
      <dgm:t>
        <a:bodyPr/>
        <a:lstStyle/>
        <a:p>
          <a:endParaRPr lang="fr-FR" sz="2400" i="1"/>
        </a:p>
      </dgm:t>
    </dgm:pt>
    <dgm:pt modelId="{2C71C90F-30AF-4844-9804-313B359E532F}" type="sibTrans" cxnId="{72CE5EF1-4E76-463B-B16D-152E9063094A}">
      <dgm:prSet/>
      <dgm:spPr/>
      <dgm:t>
        <a:bodyPr/>
        <a:lstStyle/>
        <a:p>
          <a:endParaRPr lang="fr-FR" sz="2400" i="1"/>
        </a:p>
      </dgm:t>
    </dgm:pt>
    <dgm:pt modelId="{BBA79809-F90F-4FE0-93A6-11A995F994FB}">
      <dgm:prSet custT="1"/>
      <dgm:spPr/>
      <dgm:t>
        <a:bodyPr/>
        <a:lstStyle/>
        <a:p>
          <a:r>
            <a:rPr lang="fr-FR" sz="1050" b="0" i="1" u="none" dirty="0" smtClean="0"/>
            <a:t>URBANISME GALOPANT MAIS INFRASTRUCTURES NON MODIFIEES. UNE CATASTROPHE LA VILLE EST CONGESTIONNEEE ET RIEN NE S AMELIORE</a:t>
          </a:r>
          <a:endParaRPr lang="fr-FR" sz="1050" i="1" dirty="0"/>
        </a:p>
      </dgm:t>
    </dgm:pt>
    <dgm:pt modelId="{C47287E7-1DB5-4BE4-AD51-AAEDA8EF0A19}" type="parTrans" cxnId="{4F62CA1D-A6A4-466E-837C-1565EC1A21A6}">
      <dgm:prSet/>
      <dgm:spPr/>
      <dgm:t>
        <a:bodyPr/>
        <a:lstStyle/>
        <a:p>
          <a:endParaRPr lang="fr-FR" sz="2400" i="1"/>
        </a:p>
      </dgm:t>
    </dgm:pt>
    <dgm:pt modelId="{65B2E0D1-4419-478F-98CC-6031E6FEAB11}" type="sibTrans" cxnId="{4F62CA1D-A6A4-466E-837C-1565EC1A21A6}">
      <dgm:prSet/>
      <dgm:spPr/>
      <dgm:t>
        <a:bodyPr/>
        <a:lstStyle/>
        <a:p>
          <a:endParaRPr lang="fr-FR" sz="2400" i="1"/>
        </a:p>
      </dgm:t>
    </dgm:pt>
    <dgm:pt modelId="{08EF9017-1B87-4A36-A1AA-B7A552473D0C}">
      <dgm:prSet custT="1"/>
      <dgm:spPr/>
      <dgm:t>
        <a:bodyPr/>
        <a:lstStyle/>
        <a:p>
          <a:r>
            <a:rPr lang="fr-FR" sz="1050" b="0" i="1" u="none" dirty="0" smtClean="0"/>
            <a:t>JE TROUVE TRES REGRETTABLE D ACCORDER DES PERMIS DE CONSTRUIRE POUR DES GRANDS ENSEMBLES DE LOGEMENTS COLLECTIFS SANS AVOIR REFLECHIT ET ANTICIPE LE PROBLEME DE LA CIRCULATION QUI VA DECOUTTER DE L AUGMENTATION DES HABITANTS</a:t>
          </a:r>
          <a:endParaRPr lang="fr-FR" sz="1050" i="1" dirty="0"/>
        </a:p>
      </dgm:t>
    </dgm:pt>
    <dgm:pt modelId="{0A5B2348-299F-4AA6-9CB3-1BF33DF37C84}" type="parTrans" cxnId="{7E918909-5310-41AC-98A9-3A481B61C761}">
      <dgm:prSet/>
      <dgm:spPr/>
      <dgm:t>
        <a:bodyPr/>
        <a:lstStyle/>
        <a:p>
          <a:endParaRPr lang="fr-FR" sz="2400" i="1"/>
        </a:p>
      </dgm:t>
    </dgm:pt>
    <dgm:pt modelId="{95E09B34-2DFC-4F8F-A854-03E6A48C125E}" type="sibTrans" cxnId="{7E918909-5310-41AC-98A9-3A481B61C761}">
      <dgm:prSet/>
      <dgm:spPr/>
      <dgm:t>
        <a:bodyPr/>
        <a:lstStyle/>
        <a:p>
          <a:endParaRPr lang="fr-FR" sz="2400" i="1"/>
        </a:p>
      </dgm:t>
    </dgm:pt>
    <dgm:pt modelId="{8446049F-30E9-4295-8F51-D79C75BE4C3A}">
      <dgm:prSet custT="1"/>
      <dgm:spPr/>
      <dgm:t>
        <a:bodyPr/>
        <a:lstStyle/>
        <a:p>
          <a:r>
            <a:rPr lang="fr-FR" sz="1050" b="0" i="1" u="none" dirty="0" smtClean="0"/>
            <a:t>LE STYLE ARCHAIQUE DE TTES LES CONSTRUCTIONS QUI DEFIGURE L HARMONIE D UN SITE CHABLOUX. IL FAUT ARRETER DE FAIRE N IMPORTE QUOI PAR N IMPORTE QUI C EST UNE HONTE QUI ???EST RESPONSABLE DE TELLES AUTORISATIONS</a:t>
          </a:r>
          <a:endParaRPr lang="fr-FR" sz="1050" i="1" dirty="0"/>
        </a:p>
      </dgm:t>
    </dgm:pt>
    <dgm:pt modelId="{4062F74F-7F11-494D-B51C-175B6562F2AA}" type="parTrans" cxnId="{5B9C6772-F9B9-4EC8-9400-25C57C78EE0C}">
      <dgm:prSet/>
      <dgm:spPr/>
      <dgm:t>
        <a:bodyPr/>
        <a:lstStyle/>
        <a:p>
          <a:endParaRPr lang="fr-FR" sz="2400" i="1"/>
        </a:p>
      </dgm:t>
    </dgm:pt>
    <dgm:pt modelId="{315E99A1-1337-4E18-9053-4DDA82672630}" type="sibTrans" cxnId="{5B9C6772-F9B9-4EC8-9400-25C57C78EE0C}">
      <dgm:prSet/>
      <dgm:spPr/>
      <dgm:t>
        <a:bodyPr/>
        <a:lstStyle/>
        <a:p>
          <a:endParaRPr lang="fr-FR" sz="2400" i="1"/>
        </a:p>
      </dgm:t>
    </dgm:pt>
    <dgm:pt modelId="{B472CACF-CC26-4D5A-9F66-526C72C7122F}">
      <dgm:prSet custT="1"/>
      <dgm:spPr/>
      <dgm:t>
        <a:bodyPr/>
        <a:lstStyle/>
        <a:p>
          <a:r>
            <a:rPr lang="fr-FR" sz="1050" b="0" i="1" u="none" smtClean="0"/>
            <a:t>Aucun projet d'urbanisme. Rien n'est prévu pour la circulation et La traversée de saint Julien à certaines heures est devenues impossible.</a:t>
          </a:r>
          <a:endParaRPr lang="fr-FR" sz="1050" i="1"/>
        </a:p>
      </dgm:t>
    </dgm:pt>
    <dgm:pt modelId="{80E2D8F3-FD03-40E8-8178-B0D15918240B}" type="parTrans" cxnId="{FAA95194-3382-4F3D-B68D-51D1EEDBCAF9}">
      <dgm:prSet/>
      <dgm:spPr/>
      <dgm:t>
        <a:bodyPr/>
        <a:lstStyle/>
        <a:p>
          <a:endParaRPr lang="fr-FR" sz="2400" i="1"/>
        </a:p>
      </dgm:t>
    </dgm:pt>
    <dgm:pt modelId="{F4F500E7-0E13-4AA1-B40F-95CA6B92D64F}" type="sibTrans" cxnId="{FAA95194-3382-4F3D-B68D-51D1EEDBCAF9}">
      <dgm:prSet/>
      <dgm:spPr/>
      <dgm:t>
        <a:bodyPr/>
        <a:lstStyle/>
        <a:p>
          <a:endParaRPr lang="fr-FR" sz="2400" i="1"/>
        </a:p>
      </dgm:t>
    </dgm:pt>
    <dgm:pt modelId="{13D7BBCF-3CFB-47B4-9356-C979C843999E}">
      <dgm:prSet custT="1"/>
      <dgm:spPr/>
      <dgm:t>
        <a:bodyPr/>
        <a:lstStyle/>
        <a:p>
          <a:r>
            <a:rPr lang="fr-FR" sz="1050" b="0" i="1" u="none" smtClean="0"/>
            <a:t>pas de coherence architecturale pause construction</a:t>
          </a:r>
          <a:endParaRPr lang="fr-FR" sz="1050" i="1"/>
        </a:p>
      </dgm:t>
    </dgm:pt>
    <dgm:pt modelId="{877FAC80-3FDB-4BDA-819F-0E6471136978}" type="parTrans" cxnId="{D872D34A-EB3E-45C8-930F-3486AB7A0769}">
      <dgm:prSet/>
      <dgm:spPr/>
      <dgm:t>
        <a:bodyPr/>
        <a:lstStyle/>
        <a:p>
          <a:endParaRPr lang="fr-FR" sz="2400" i="1"/>
        </a:p>
      </dgm:t>
    </dgm:pt>
    <dgm:pt modelId="{9676A9BB-239A-4781-8440-92678C9D42E1}" type="sibTrans" cxnId="{D872D34A-EB3E-45C8-930F-3486AB7A0769}">
      <dgm:prSet/>
      <dgm:spPr/>
      <dgm:t>
        <a:bodyPr/>
        <a:lstStyle/>
        <a:p>
          <a:endParaRPr lang="fr-FR" sz="2400" i="1"/>
        </a:p>
      </dgm:t>
    </dgm:pt>
    <dgm:pt modelId="{DFF267E4-054A-44A0-8DD4-0D9F0614E51D}" type="pres">
      <dgm:prSet presAssocID="{4DF635AA-B5E5-4083-AACD-9C45E8A7B274}" presName="diagram" presStyleCnt="0">
        <dgm:presLayoutVars>
          <dgm:dir/>
          <dgm:resizeHandles val="exact"/>
        </dgm:presLayoutVars>
      </dgm:prSet>
      <dgm:spPr/>
      <dgm:t>
        <a:bodyPr/>
        <a:lstStyle/>
        <a:p>
          <a:endParaRPr lang="fr-FR"/>
        </a:p>
      </dgm:t>
    </dgm:pt>
    <dgm:pt modelId="{C7BF4603-BFD5-4CD5-84CE-E4DA1E9C8600}" type="pres">
      <dgm:prSet presAssocID="{FCC919C4-885A-4A37-851D-BCE3BAF42608}" presName="node" presStyleLbl="node1" presStyleIdx="0" presStyleCnt="11">
        <dgm:presLayoutVars>
          <dgm:bulletEnabled val="1"/>
        </dgm:presLayoutVars>
      </dgm:prSet>
      <dgm:spPr/>
      <dgm:t>
        <a:bodyPr/>
        <a:lstStyle/>
        <a:p>
          <a:endParaRPr lang="fr-FR"/>
        </a:p>
      </dgm:t>
    </dgm:pt>
    <dgm:pt modelId="{A84A1440-B418-4F47-B297-268889957602}" type="pres">
      <dgm:prSet presAssocID="{CB477D00-1AAF-4B8C-AD64-3B22FBA2A9B7}" presName="sibTrans" presStyleCnt="0"/>
      <dgm:spPr/>
    </dgm:pt>
    <dgm:pt modelId="{14F344E7-4192-4D8F-983B-C8F89A7054D5}" type="pres">
      <dgm:prSet presAssocID="{01816AAD-75A0-417B-8E69-EA8727E739AE}" presName="node" presStyleLbl="node1" presStyleIdx="1" presStyleCnt="11">
        <dgm:presLayoutVars>
          <dgm:bulletEnabled val="1"/>
        </dgm:presLayoutVars>
      </dgm:prSet>
      <dgm:spPr/>
      <dgm:t>
        <a:bodyPr/>
        <a:lstStyle/>
        <a:p>
          <a:endParaRPr lang="fr-FR"/>
        </a:p>
      </dgm:t>
    </dgm:pt>
    <dgm:pt modelId="{7A38323D-6CDE-44E2-BF82-7BE2B8D9851A}" type="pres">
      <dgm:prSet presAssocID="{C757F0C9-A7C9-49CE-A644-32A0A7B152B0}" presName="sibTrans" presStyleCnt="0"/>
      <dgm:spPr/>
    </dgm:pt>
    <dgm:pt modelId="{C9085037-6599-415A-8A80-9546FF214A52}" type="pres">
      <dgm:prSet presAssocID="{FD84B345-ACCC-4BAE-AB1D-5C84868D660E}" presName="node" presStyleLbl="node1" presStyleIdx="2" presStyleCnt="11">
        <dgm:presLayoutVars>
          <dgm:bulletEnabled val="1"/>
        </dgm:presLayoutVars>
      </dgm:prSet>
      <dgm:spPr/>
      <dgm:t>
        <a:bodyPr/>
        <a:lstStyle/>
        <a:p>
          <a:endParaRPr lang="fr-FR"/>
        </a:p>
      </dgm:t>
    </dgm:pt>
    <dgm:pt modelId="{79D3BAB3-05BE-4303-B1F1-9780340B03A6}" type="pres">
      <dgm:prSet presAssocID="{1A8C586F-EBA5-40D8-8A38-0BE6BF9E3B8F}" presName="sibTrans" presStyleCnt="0"/>
      <dgm:spPr/>
    </dgm:pt>
    <dgm:pt modelId="{EDC3C95C-E380-477B-93A7-82C65CF43D00}" type="pres">
      <dgm:prSet presAssocID="{DA98A181-9991-4CB6-A2C2-FBAB04A5803F}" presName="node" presStyleLbl="node1" presStyleIdx="3" presStyleCnt="11" custScaleY="118406">
        <dgm:presLayoutVars>
          <dgm:bulletEnabled val="1"/>
        </dgm:presLayoutVars>
      </dgm:prSet>
      <dgm:spPr/>
      <dgm:t>
        <a:bodyPr/>
        <a:lstStyle/>
        <a:p>
          <a:endParaRPr lang="fr-FR"/>
        </a:p>
      </dgm:t>
    </dgm:pt>
    <dgm:pt modelId="{F2F6907E-B8AC-4A72-A9D5-E04609934460}" type="pres">
      <dgm:prSet presAssocID="{E0923141-0C6A-466B-B312-5557049B0320}" presName="sibTrans" presStyleCnt="0"/>
      <dgm:spPr/>
    </dgm:pt>
    <dgm:pt modelId="{F014721D-8A08-4EE2-959F-39F8DAE160EE}" type="pres">
      <dgm:prSet presAssocID="{5F22CED0-AD95-4F9F-A1F4-2AAD89CF19DA}" presName="node" presStyleLbl="node1" presStyleIdx="4" presStyleCnt="11" custScaleY="81613">
        <dgm:presLayoutVars>
          <dgm:bulletEnabled val="1"/>
        </dgm:presLayoutVars>
      </dgm:prSet>
      <dgm:spPr/>
      <dgm:t>
        <a:bodyPr/>
        <a:lstStyle/>
        <a:p>
          <a:endParaRPr lang="fr-FR"/>
        </a:p>
      </dgm:t>
    </dgm:pt>
    <dgm:pt modelId="{0C0A070D-AEA0-4A8F-A985-880701230AC2}" type="pres">
      <dgm:prSet presAssocID="{94CFAD21-F2DB-4F77-B52B-6F4D83496EA4}" presName="sibTrans" presStyleCnt="0"/>
      <dgm:spPr/>
    </dgm:pt>
    <dgm:pt modelId="{DC32FD80-30E8-4EEA-A407-9787D3FEEEEC}" type="pres">
      <dgm:prSet presAssocID="{00C39E1A-232F-4B43-A6CB-832266C193FA}" presName="node" presStyleLbl="node1" presStyleIdx="5" presStyleCnt="11">
        <dgm:presLayoutVars>
          <dgm:bulletEnabled val="1"/>
        </dgm:presLayoutVars>
      </dgm:prSet>
      <dgm:spPr/>
      <dgm:t>
        <a:bodyPr/>
        <a:lstStyle/>
        <a:p>
          <a:endParaRPr lang="fr-FR"/>
        </a:p>
      </dgm:t>
    </dgm:pt>
    <dgm:pt modelId="{7BD03AEA-94AC-4FB1-A47C-6FB8CBA1E251}" type="pres">
      <dgm:prSet presAssocID="{2C71C90F-30AF-4844-9804-313B359E532F}" presName="sibTrans" presStyleCnt="0"/>
      <dgm:spPr/>
    </dgm:pt>
    <dgm:pt modelId="{64F46E27-0744-4E15-B2B0-8FD7C2B18AAB}" type="pres">
      <dgm:prSet presAssocID="{BBA79809-F90F-4FE0-93A6-11A995F994FB}" presName="node" presStyleLbl="node1" presStyleIdx="6" presStyleCnt="11" custScaleY="81522">
        <dgm:presLayoutVars>
          <dgm:bulletEnabled val="1"/>
        </dgm:presLayoutVars>
      </dgm:prSet>
      <dgm:spPr/>
      <dgm:t>
        <a:bodyPr/>
        <a:lstStyle/>
        <a:p>
          <a:endParaRPr lang="fr-FR"/>
        </a:p>
      </dgm:t>
    </dgm:pt>
    <dgm:pt modelId="{EFBE579B-1D91-46F9-AA7C-BCF35C88ED01}" type="pres">
      <dgm:prSet presAssocID="{65B2E0D1-4419-478F-98CC-6031E6FEAB11}" presName="sibTrans" presStyleCnt="0"/>
      <dgm:spPr/>
    </dgm:pt>
    <dgm:pt modelId="{6F257273-8BA7-4BDD-A920-EC4F307D5201}" type="pres">
      <dgm:prSet presAssocID="{08EF9017-1B87-4A36-A1AA-B7A552473D0C}" presName="node" presStyleLbl="node1" presStyleIdx="7" presStyleCnt="11" custScaleY="119168">
        <dgm:presLayoutVars>
          <dgm:bulletEnabled val="1"/>
        </dgm:presLayoutVars>
      </dgm:prSet>
      <dgm:spPr/>
      <dgm:t>
        <a:bodyPr/>
        <a:lstStyle/>
        <a:p>
          <a:endParaRPr lang="fr-FR"/>
        </a:p>
      </dgm:t>
    </dgm:pt>
    <dgm:pt modelId="{93829004-02DB-425F-B92C-780DFB8ECF5B}" type="pres">
      <dgm:prSet presAssocID="{95E09B34-2DFC-4F8F-A854-03E6A48C125E}" presName="sibTrans" presStyleCnt="0"/>
      <dgm:spPr/>
    </dgm:pt>
    <dgm:pt modelId="{EABDBBC9-09E4-4960-A733-B2AD0AB46A08}" type="pres">
      <dgm:prSet presAssocID="{8446049F-30E9-4295-8F51-D79C75BE4C3A}" presName="node" presStyleLbl="node1" presStyleIdx="8" presStyleCnt="11" custScaleX="118819">
        <dgm:presLayoutVars>
          <dgm:bulletEnabled val="1"/>
        </dgm:presLayoutVars>
      </dgm:prSet>
      <dgm:spPr/>
      <dgm:t>
        <a:bodyPr/>
        <a:lstStyle/>
        <a:p>
          <a:endParaRPr lang="fr-FR"/>
        </a:p>
      </dgm:t>
    </dgm:pt>
    <dgm:pt modelId="{39FF99D7-8321-427C-BAAB-22C2AAF0D6A6}" type="pres">
      <dgm:prSet presAssocID="{315E99A1-1337-4E18-9053-4DDA82672630}" presName="sibTrans" presStyleCnt="0"/>
      <dgm:spPr/>
    </dgm:pt>
    <dgm:pt modelId="{83F91BC9-5A8B-42A1-982A-74123B35E44B}" type="pres">
      <dgm:prSet presAssocID="{B472CACF-CC26-4D5A-9F66-526C72C7122F}" presName="node" presStyleLbl="node1" presStyleIdx="9" presStyleCnt="11" custScaleY="83046">
        <dgm:presLayoutVars>
          <dgm:bulletEnabled val="1"/>
        </dgm:presLayoutVars>
      </dgm:prSet>
      <dgm:spPr/>
      <dgm:t>
        <a:bodyPr/>
        <a:lstStyle/>
        <a:p>
          <a:endParaRPr lang="fr-FR"/>
        </a:p>
      </dgm:t>
    </dgm:pt>
    <dgm:pt modelId="{B72F8D3A-40FF-4F57-A5B4-800AD2D6A089}" type="pres">
      <dgm:prSet presAssocID="{F4F500E7-0E13-4AA1-B40F-95CA6B92D64F}" presName="sibTrans" presStyleCnt="0"/>
      <dgm:spPr/>
    </dgm:pt>
    <dgm:pt modelId="{D444FB22-E779-4204-8935-5EB993C55B3C}" type="pres">
      <dgm:prSet presAssocID="{13D7BBCF-3CFB-47B4-9356-C979C843999E}" presName="node" presStyleLbl="node1" presStyleIdx="10" presStyleCnt="11" custScaleY="70497">
        <dgm:presLayoutVars>
          <dgm:bulletEnabled val="1"/>
        </dgm:presLayoutVars>
      </dgm:prSet>
      <dgm:spPr/>
      <dgm:t>
        <a:bodyPr/>
        <a:lstStyle/>
        <a:p>
          <a:endParaRPr lang="fr-FR"/>
        </a:p>
      </dgm:t>
    </dgm:pt>
  </dgm:ptLst>
  <dgm:cxnLst>
    <dgm:cxn modelId="{4BF9E25E-AE40-4C3F-BB28-8424A7407B5B}" type="presOf" srcId="{FD84B345-ACCC-4BAE-AB1D-5C84868D660E}" destId="{C9085037-6599-415A-8A80-9546FF214A52}" srcOrd="0" destOrd="0" presId="urn:microsoft.com/office/officeart/2005/8/layout/default"/>
    <dgm:cxn modelId="{B0FF6333-F06C-4B72-8ECD-41AAEC604D3F}" type="presOf" srcId="{4DF635AA-B5E5-4083-AACD-9C45E8A7B274}" destId="{DFF267E4-054A-44A0-8DD4-0D9F0614E51D}" srcOrd="0" destOrd="0" presId="urn:microsoft.com/office/officeart/2005/8/layout/default"/>
    <dgm:cxn modelId="{20EDA655-4CA3-4A42-89E7-7275134E5932}" type="presOf" srcId="{B472CACF-CC26-4D5A-9F66-526C72C7122F}" destId="{83F91BC9-5A8B-42A1-982A-74123B35E44B}" srcOrd="0" destOrd="0" presId="urn:microsoft.com/office/officeart/2005/8/layout/default"/>
    <dgm:cxn modelId="{118BDD3F-1DFE-461F-9EAD-4244536E61E9}" srcId="{4DF635AA-B5E5-4083-AACD-9C45E8A7B274}" destId="{5F22CED0-AD95-4F9F-A1F4-2AAD89CF19DA}" srcOrd="4" destOrd="0" parTransId="{FD250420-5E52-4301-86FF-43DE2D5B627C}" sibTransId="{94CFAD21-F2DB-4F77-B52B-6F4D83496EA4}"/>
    <dgm:cxn modelId="{FAA95194-3382-4F3D-B68D-51D1EEDBCAF9}" srcId="{4DF635AA-B5E5-4083-AACD-9C45E8A7B274}" destId="{B472CACF-CC26-4D5A-9F66-526C72C7122F}" srcOrd="9" destOrd="0" parTransId="{80E2D8F3-FD03-40E8-8178-B0D15918240B}" sibTransId="{F4F500E7-0E13-4AA1-B40F-95CA6B92D64F}"/>
    <dgm:cxn modelId="{0FE8B1B5-033E-4E2E-A390-60E7E589F15B}" type="presOf" srcId="{FCC919C4-885A-4A37-851D-BCE3BAF42608}" destId="{C7BF4603-BFD5-4CD5-84CE-E4DA1E9C8600}" srcOrd="0" destOrd="0" presId="urn:microsoft.com/office/officeart/2005/8/layout/default"/>
    <dgm:cxn modelId="{8F7ED1D6-284E-46B4-9B60-F9A0F2FBF0BC}" type="presOf" srcId="{5F22CED0-AD95-4F9F-A1F4-2AAD89CF19DA}" destId="{F014721D-8A08-4EE2-959F-39F8DAE160EE}" srcOrd="0" destOrd="0" presId="urn:microsoft.com/office/officeart/2005/8/layout/default"/>
    <dgm:cxn modelId="{32C2ECD5-525D-44AB-955A-8C8C07DC1196}" type="presOf" srcId="{01816AAD-75A0-417B-8E69-EA8727E739AE}" destId="{14F344E7-4192-4D8F-983B-C8F89A7054D5}" srcOrd="0" destOrd="0" presId="urn:microsoft.com/office/officeart/2005/8/layout/default"/>
    <dgm:cxn modelId="{7E918909-5310-41AC-98A9-3A481B61C761}" srcId="{4DF635AA-B5E5-4083-AACD-9C45E8A7B274}" destId="{08EF9017-1B87-4A36-A1AA-B7A552473D0C}" srcOrd="7" destOrd="0" parTransId="{0A5B2348-299F-4AA6-9CB3-1BF33DF37C84}" sibTransId="{95E09B34-2DFC-4F8F-A854-03E6A48C125E}"/>
    <dgm:cxn modelId="{28264F4F-D543-4B8F-8A95-6BE3209D6D2A}" type="presOf" srcId="{00C39E1A-232F-4B43-A6CB-832266C193FA}" destId="{DC32FD80-30E8-4EEA-A407-9787D3FEEEEC}" srcOrd="0" destOrd="0" presId="urn:microsoft.com/office/officeart/2005/8/layout/default"/>
    <dgm:cxn modelId="{CFBF0EB8-DD1D-442E-AC33-F0B04BD3654E}" srcId="{4DF635AA-B5E5-4083-AACD-9C45E8A7B274}" destId="{FD84B345-ACCC-4BAE-AB1D-5C84868D660E}" srcOrd="2" destOrd="0" parTransId="{B27AE71C-9E59-4A9D-BEF2-1946AC2F7101}" sibTransId="{1A8C586F-EBA5-40D8-8A38-0BE6BF9E3B8F}"/>
    <dgm:cxn modelId="{AED827DA-6EB6-449C-9DB5-B1CE143CF72C}" srcId="{4DF635AA-B5E5-4083-AACD-9C45E8A7B274}" destId="{01816AAD-75A0-417B-8E69-EA8727E739AE}" srcOrd="1" destOrd="0" parTransId="{438E7191-D7EB-47B0-8D7A-F089D1BC6EE3}" sibTransId="{C757F0C9-A7C9-49CE-A644-32A0A7B152B0}"/>
    <dgm:cxn modelId="{4ACCED89-94F7-4B0C-8C76-23460FF5271C}" type="presOf" srcId="{13D7BBCF-3CFB-47B4-9356-C979C843999E}" destId="{D444FB22-E779-4204-8935-5EB993C55B3C}" srcOrd="0" destOrd="0" presId="urn:microsoft.com/office/officeart/2005/8/layout/default"/>
    <dgm:cxn modelId="{D872D34A-EB3E-45C8-930F-3486AB7A0769}" srcId="{4DF635AA-B5E5-4083-AACD-9C45E8A7B274}" destId="{13D7BBCF-3CFB-47B4-9356-C979C843999E}" srcOrd="10" destOrd="0" parTransId="{877FAC80-3FDB-4BDA-819F-0E6471136978}" sibTransId="{9676A9BB-239A-4781-8440-92678C9D42E1}"/>
    <dgm:cxn modelId="{0E3F6B64-8EA2-4617-92BF-302F97DE4255}" type="presOf" srcId="{BBA79809-F90F-4FE0-93A6-11A995F994FB}" destId="{64F46E27-0744-4E15-B2B0-8FD7C2B18AAB}" srcOrd="0" destOrd="0" presId="urn:microsoft.com/office/officeart/2005/8/layout/default"/>
    <dgm:cxn modelId="{72CE5EF1-4E76-463B-B16D-152E9063094A}" srcId="{4DF635AA-B5E5-4083-AACD-9C45E8A7B274}" destId="{00C39E1A-232F-4B43-A6CB-832266C193FA}" srcOrd="5" destOrd="0" parTransId="{0E7E8442-15EB-4A1C-AFFB-D55E01CBD9C7}" sibTransId="{2C71C90F-30AF-4844-9804-313B359E532F}"/>
    <dgm:cxn modelId="{BD737EEE-FA2E-4913-AD90-50F86ADEEEA5}" srcId="{4DF635AA-B5E5-4083-AACD-9C45E8A7B274}" destId="{DA98A181-9991-4CB6-A2C2-FBAB04A5803F}" srcOrd="3" destOrd="0" parTransId="{4062BC24-A8CC-4908-B08F-F667A25ED0B7}" sibTransId="{E0923141-0C6A-466B-B312-5557049B0320}"/>
    <dgm:cxn modelId="{F028DC50-61B7-4A15-9DFA-60FAF925DB19}" type="presOf" srcId="{DA98A181-9991-4CB6-A2C2-FBAB04A5803F}" destId="{EDC3C95C-E380-477B-93A7-82C65CF43D00}" srcOrd="0" destOrd="0" presId="urn:microsoft.com/office/officeart/2005/8/layout/default"/>
    <dgm:cxn modelId="{4F62CA1D-A6A4-466E-837C-1565EC1A21A6}" srcId="{4DF635AA-B5E5-4083-AACD-9C45E8A7B274}" destId="{BBA79809-F90F-4FE0-93A6-11A995F994FB}" srcOrd="6" destOrd="0" parTransId="{C47287E7-1DB5-4BE4-AD51-AAEDA8EF0A19}" sibTransId="{65B2E0D1-4419-478F-98CC-6031E6FEAB11}"/>
    <dgm:cxn modelId="{A557E511-BB04-43E3-AE67-757E129C47C5}" srcId="{4DF635AA-B5E5-4083-AACD-9C45E8A7B274}" destId="{FCC919C4-885A-4A37-851D-BCE3BAF42608}" srcOrd="0" destOrd="0" parTransId="{AB918F08-1F50-4E55-AA90-7453A0659FBA}" sibTransId="{CB477D00-1AAF-4B8C-AD64-3B22FBA2A9B7}"/>
    <dgm:cxn modelId="{5B9C6772-F9B9-4EC8-9400-25C57C78EE0C}" srcId="{4DF635AA-B5E5-4083-AACD-9C45E8A7B274}" destId="{8446049F-30E9-4295-8F51-D79C75BE4C3A}" srcOrd="8" destOrd="0" parTransId="{4062F74F-7F11-494D-B51C-175B6562F2AA}" sibTransId="{315E99A1-1337-4E18-9053-4DDA82672630}"/>
    <dgm:cxn modelId="{2F74B568-9358-48ED-85B1-898F836EFEDA}" type="presOf" srcId="{8446049F-30E9-4295-8F51-D79C75BE4C3A}" destId="{EABDBBC9-09E4-4960-A733-B2AD0AB46A08}" srcOrd="0" destOrd="0" presId="urn:microsoft.com/office/officeart/2005/8/layout/default"/>
    <dgm:cxn modelId="{9E34B9B3-9D70-4A28-A453-58B2B0714759}" type="presOf" srcId="{08EF9017-1B87-4A36-A1AA-B7A552473D0C}" destId="{6F257273-8BA7-4BDD-A920-EC4F307D5201}" srcOrd="0" destOrd="0" presId="urn:microsoft.com/office/officeart/2005/8/layout/default"/>
    <dgm:cxn modelId="{14EB13A6-0DEC-4799-81CC-7A8EBFA6A932}" type="presParOf" srcId="{DFF267E4-054A-44A0-8DD4-0D9F0614E51D}" destId="{C7BF4603-BFD5-4CD5-84CE-E4DA1E9C8600}" srcOrd="0" destOrd="0" presId="urn:microsoft.com/office/officeart/2005/8/layout/default"/>
    <dgm:cxn modelId="{CBCC245C-CBAF-408F-87E2-B7A9DF6E3F83}" type="presParOf" srcId="{DFF267E4-054A-44A0-8DD4-0D9F0614E51D}" destId="{A84A1440-B418-4F47-B297-268889957602}" srcOrd="1" destOrd="0" presId="urn:microsoft.com/office/officeart/2005/8/layout/default"/>
    <dgm:cxn modelId="{28BFC7EF-A3C7-4E7A-A210-523C7D1D9CFC}" type="presParOf" srcId="{DFF267E4-054A-44A0-8DD4-0D9F0614E51D}" destId="{14F344E7-4192-4D8F-983B-C8F89A7054D5}" srcOrd="2" destOrd="0" presId="urn:microsoft.com/office/officeart/2005/8/layout/default"/>
    <dgm:cxn modelId="{66CCEA01-68DD-4E07-8731-708F3C047780}" type="presParOf" srcId="{DFF267E4-054A-44A0-8DD4-0D9F0614E51D}" destId="{7A38323D-6CDE-44E2-BF82-7BE2B8D9851A}" srcOrd="3" destOrd="0" presId="urn:microsoft.com/office/officeart/2005/8/layout/default"/>
    <dgm:cxn modelId="{19662AE7-FFC1-46BF-A83D-64FEF1EE870C}" type="presParOf" srcId="{DFF267E4-054A-44A0-8DD4-0D9F0614E51D}" destId="{C9085037-6599-415A-8A80-9546FF214A52}" srcOrd="4" destOrd="0" presId="urn:microsoft.com/office/officeart/2005/8/layout/default"/>
    <dgm:cxn modelId="{5EDD0735-F824-47CD-BD2E-981F0A1A7B4C}" type="presParOf" srcId="{DFF267E4-054A-44A0-8DD4-0D9F0614E51D}" destId="{79D3BAB3-05BE-4303-B1F1-9780340B03A6}" srcOrd="5" destOrd="0" presId="urn:microsoft.com/office/officeart/2005/8/layout/default"/>
    <dgm:cxn modelId="{3C1FEA69-2EAD-4748-9136-393A8F141A82}" type="presParOf" srcId="{DFF267E4-054A-44A0-8DD4-0D9F0614E51D}" destId="{EDC3C95C-E380-477B-93A7-82C65CF43D00}" srcOrd="6" destOrd="0" presId="urn:microsoft.com/office/officeart/2005/8/layout/default"/>
    <dgm:cxn modelId="{B0A55B2E-53F3-462D-AB92-613BC99307F6}" type="presParOf" srcId="{DFF267E4-054A-44A0-8DD4-0D9F0614E51D}" destId="{F2F6907E-B8AC-4A72-A9D5-E04609934460}" srcOrd="7" destOrd="0" presId="urn:microsoft.com/office/officeart/2005/8/layout/default"/>
    <dgm:cxn modelId="{A863C08F-6669-4DFD-A046-D14B92A1CD13}" type="presParOf" srcId="{DFF267E4-054A-44A0-8DD4-0D9F0614E51D}" destId="{F014721D-8A08-4EE2-959F-39F8DAE160EE}" srcOrd="8" destOrd="0" presId="urn:microsoft.com/office/officeart/2005/8/layout/default"/>
    <dgm:cxn modelId="{726E2AAD-6788-442B-992E-8DA04518083E}" type="presParOf" srcId="{DFF267E4-054A-44A0-8DD4-0D9F0614E51D}" destId="{0C0A070D-AEA0-4A8F-A985-880701230AC2}" srcOrd="9" destOrd="0" presId="urn:microsoft.com/office/officeart/2005/8/layout/default"/>
    <dgm:cxn modelId="{8A82FD73-9AC2-4489-8175-A837BAC0D412}" type="presParOf" srcId="{DFF267E4-054A-44A0-8DD4-0D9F0614E51D}" destId="{DC32FD80-30E8-4EEA-A407-9787D3FEEEEC}" srcOrd="10" destOrd="0" presId="urn:microsoft.com/office/officeart/2005/8/layout/default"/>
    <dgm:cxn modelId="{7E985308-56C1-4D42-836D-BB2FE5F0FFDE}" type="presParOf" srcId="{DFF267E4-054A-44A0-8DD4-0D9F0614E51D}" destId="{7BD03AEA-94AC-4FB1-A47C-6FB8CBA1E251}" srcOrd="11" destOrd="0" presId="urn:microsoft.com/office/officeart/2005/8/layout/default"/>
    <dgm:cxn modelId="{AA7F0211-B175-4954-B0D1-D383B13A5FA9}" type="presParOf" srcId="{DFF267E4-054A-44A0-8DD4-0D9F0614E51D}" destId="{64F46E27-0744-4E15-B2B0-8FD7C2B18AAB}" srcOrd="12" destOrd="0" presId="urn:microsoft.com/office/officeart/2005/8/layout/default"/>
    <dgm:cxn modelId="{2F3B7C1F-4FB1-4FBC-B96F-4639B157D2E7}" type="presParOf" srcId="{DFF267E4-054A-44A0-8DD4-0D9F0614E51D}" destId="{EFBE579B-1D91-46F9-AA7C-BCF35C88ED01}" srcOrd="13" destOrd="0" presId="urn:microsoft.com/office/officeart/2005/8/layout/default"/>
    <dgm:cxn modelId="{F697415B-8C32-4669-B827-DF3640F5CAEE}" type="presParOf" srcId="{DFF267E4-054A-44A0-8DD4-0D9F0614E51D}" destId="{6F257273-8BA7-4BDD-A920-EC4F307D5201}" srcOrd="14" destOrd="0" presId="urn:microsoft.com/office/officeart/2005/8/layout/default"/>
    <dgm:cxn modelId="{CE035AAE-44F3-401E-9E21-B2998F2A92F8}" type="presParOf" srcId="{DFF267E4-054A-44A0-8DD4-0D9F0614E51D}" destId="{93829004-02DB-425F-B92C-780DFB8ECF5B}" srcOrd="15" destOrd="0" presId="urn:microsoft.com/office/officeart/2005/8/layout/default"/>
    <dgm:cxn modelId="{AEA26310-2550-4546-A801-5FD3D5ACA010}" type="presParOf" srcId="{DFF267E4-054A-44A0-8DD4-0D9F0614E51D}" destId="{EABDBBC9-09E4-4960-A733-B2AD0AB46A08}" srcOrd="16" destOrd="0" presId="urn:microsoft.com/office/officeart/2005/8/layout/default"/>
    <dgm:cxn modelId="{8A0363AA-4249-4AB9-9919-2F3D84F103F2}" type="presParOf" srcId="{DFF267E4-054A-44A0-8DD4-0D9F0614E51D}" destId="{39FF99D7-8321-427C-BAAB-22C2AAF0D6A6}" srcOrd="17" destOrd="0" presId="urn:microsoft.com/office/officeart/2005/8/layout/default"/>
    <dgm:cxn modelId="{7168965D-0BE9-40A0-B192-F36744405E5A}" type="presParOf" srcId="{DFF267E4-054A-44A0-8DD4-0D9F0614E51D}" destId="{83F91BC9-5A8B-42A1-982A-74123B35E44B}" srcOrd="18" destOrd="0" presId="urn:microsoft.com/office/officeart/2005/8/layout/default"/>
    <dgm:cxn modelId="{1CF44A80-877C-4213-9434-0B184FD334E6}" type="presParOf" srcId="{DFF267E4-054A-44A0-8DD4-0D9F0614E51D}" destId="{B72F8D3A-40FF-4F57-A5B4-800AD2D6A089}" srcOrd="19" destOrd="0" presId="urn:microsoft.com/office/officeart/2005/8/layout/default"/>
    <dgm:cxn modelId="{449FACB4-15EB-41D5-80FA-962AD0C0B9C4}" type="presParOf" srcId="{DFF267E4-054A-44A0-8DD4-0D9F0614E51D}" destId="{D444FB22-E779-4204-8935-5EB993C55B3C}" srcOrd="2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D4E018-0D51-464E-A00A-FB54D773E2E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AA07CA27-586F-45F9-9BDA-A6400B2018C3}">
      <dgm:prSet phldrT="[Texte]" custT="1"/>
      <dgm:spPr/>
      <dgm:t>
        <a:bodyPr/>
        <a:lstStyle/>
        <a:p>
          <a:r>
            <a:rPr lang="fr-FR" sz="1000" b="0" i="1" u="none" smtClean="0"/>
            <a:t>QUEL PROJET POUR L ANCIEN BOWLING FERME DEPUIS DES ANNEES AVEC LE LOCAL TAGUE LE PARKING JONCHE DE VERRE ET D ORDURES</a:t>
          </a:r>
          <a:endParaRPr lang="fr-FR" sz="1000" i="1"/>
        </a:p>
      </dgm:t>
    </dgm:pt>
    <dgm:pt modelId="{33A9B904-B521-4DFE-A45D-9CA82A6D8866}" type="parTrans" cxnId="{AAB3EACA-2FB2-4116-B8E0-2FEF4CD3304B}">
      <dgm:prSet/>
      <dgm:spPr/>
      <dgm:t>
        <a:bodyPr/>
        <a:lstStyle/>
        <a:p>
          <a:endParaRPr lang="fr-FR" sz="2800" i="1"/>
        </a:p>
      </dgm:t>
    </dgm:pt>
    <dgm:pt modelId="{DFB0363A-4A66-47DF-82B5-9BCBAD6FD0BC}" type="sibTrans" cxnId="{AAB3EACA-2FB2-4116-B8E0-2FEF4CD3304B}">
      <dgm:prSet/>
      <dgm:spPr/>
      <dgm:t>
        <a:bodyPr/>
        <a:lstStyle/>
        <a:p>
          <a:endParaRPr lang="fr-FR" sz="2800" i="1"/>
        </a:p>
      </dgm:t>
    </dgm:pt>
    <dgm:pt modelId="{BEDAEBC0-7228-431B-A587-54A5E48462E9}">
      <dgm:prSet custT="1"/>
      <dgm:spPr/>
      <dgm:t>
        <a:bodyPr/>
        <a:lstStyle/>
        <a:p>
          <a:r>
            <a:rPr lang="fr-FR" sz="1000" b="0" i="1" u="none" dirty="0" smtClean="0"/>
            <a:t>Enfin, je reste surpris que depuis mon </a:t>
          </a:r>
          <a:r>
            <a:rPr lang="fr-FR" sz="1000" b="0" i="1" u="none" dirty="0" err="1" smtClean="0"/>
            <a:t>arrivee</a:t>
          </a:r>
          <a:r>
            <a:rPr lang="fr-FR" sz="1000" b="0" i="1" u="none" dirty="0" smtClean="0"/>
            <a:t>, l'ancien bowling a cote du carrefour </a:t>
          </a:r>
          <a:r>
            <a:rPr lang="fr-FR" sz="1000" b="0" i="1" u="none" dirty="0" err="1" smtClean="0"/>
            <a:t>market</a:t>
          </a:r>
          <a:r>
            <a:rPr lang="fr-FR" sz="1000" b="0" i="1" u="none" dirty="0" smtClean="0"/>
            <a:t> reste a l'abandon...</a:t>
          </a:r>
          <a:endParaRPr lang="fr-FR" sz="1000" i="1" dirty="0"/>
        </a:p>
      </dgm:t>
    </dgm:pt>
    <dgm:pt modelId="{3C81F0AD-7249-48A3-B2BD-C100A0D75BFD}" type="parTrans" cxnId="{B8F742E8-7D6D-4113-80DC-4776E461A565}">
      <dgm:prSet/>
      <dgm:spPr/>
      <dgm:t>
        <a:bodyPr/>
        <a:lstStyle/>
        <a:p>
          <a:endParaRPr lang="fr-FR" sz="2800" i="1"/>
        </a:p>
      </dgm:t>
    </dgm:pt>
    <dgm:pt modelId="{39FB187F-07D6-4E72-8397-FE7087289DEA}" type="sibTrans" cxnId="{B8F742E8-7D6D-4113-80DC-4776E461A565}">
      <dgm:prSet/>
      <dgm:spPr/>
      <dgm:t>
        <a:bodyPr/>
        <a:lstStyle/>
        <a:p>
          <a:endParaRPr lang="fr-FR" sz="2800" i="1"/>
        </a:p>
      </dgm:t>
    </dgm:pt>
    <dgm:pt modelId="{4C1A0A22-5CD6-4C40-86C1-CD007026B26B}">
      <dgm:prSet custT="1"/>
      <dgm:spPr/>
      <dgm:t>
        <a:bodyPr/>
        <a:lstStyle/>
        <a:p>
          <a:r>
            <a:rPr lang="fr-FR" sz="1000" b="0" i="1" u="none" dirty="0" smtClean="0"/>
            <a:t>OUI ON DONNE DES PERMIS N IMPORTE OU SUR DES PETITES SURFACES ET PAS DE PARKING. ON NE PEUT BIENTOT PLUS SORTIR DE CHEZ SOI</a:t>
          </a:r>
          <a:endParaRPr lang="fr-FR" sz="1000" i="1" dirty="0"/>
        </a:p>
      </dgm:t>
    </dgm:pt>
    <dgm:pt modelId="{2C14966E-0C86-4374-B7E6-1CD51EDBD240}" type="parTrans" cxnId="{54588CEB-A108-4852-9D1F-433A248129F8}">
      <dgm:prSet/>
      <dgm:spPr/>
      <dgm:t>
        <a:bodyPr/>
        <a:lstStyle/>
        <a:p>
          <a:endParaRPr lang="fr-FR" sz="2800" i="1"/>
        </a:p>
      </dgm:t>
    </dgm:pt>
    <dgm:pt modelId="{4DFC2CE3-FA30-4E40-957D-FE8AFEC98F03}" type="sibTrans" cxnId="{54588CEB-A108-4852-9D1F-433A248129F8}">
      <dgm:prSet/>
      <dgm:spPr/>
      <dgm:t>
        <a:bodyPr/>
        <a:lstStyle/>
        <a:p>
          <a:endParaRPr lang="fr-FR" sz="2800" i="1"/>
        </a:p>
      </dgm:t>
    </dgm:pt>
    <dgm:pt modelId="{7F20E52A-8EA3-456E-A1FB-6A4090F9F14D}">
      <dgm:prSet custT="1"/>
      <dgm:spPr/>
      <dgm:t>
        <a:bodyPr/>
        <a:lstStyle/>
        <a:p>
          <a:r>
            <a:rPr lang="fr-FR" sz="1000" b="0" i="1" u="none" dirty="0" smtClean="0"/>
            <a:t>TROP D IMMEUBLES DONT L ARCHITECTURE EXTERIEURE PEU SOIGNEE NUISENT L ASPECT ESTHETIQUE DE LA VILLE ALORS QUE DE BEAUX ANCIENS IMMEUBLES SONT DETRUITS (VILLA TAPPONIER MAISON RUE DU JURA )</a:t>
          </a:r>
          <a:endParaRPr lang="fr-FR" sz="1000" i="1" dirty="0"/>
        </a:p>
      </dgm:t>
    </dgm:pt>
    <dgm:pt modelId="{437FA384-DAB5-4381-AD94-295AFBBE5530}" type="parTrans" cxnId="{01D4D349-58E1-43AD-9F3A-7E9B57D81E50}">
      <dgm:prSet/>
      <dgm:spPr/>
      <dgm:t>
        <a:bodyPr/>
        <a:lstStyle/>
        <a:p>
          <a:endParaRPr lang="fr-FR" sz="2800" i="1"/>
        </a:p>
      </dgm:t>
    </dgm:pt>
    <dgm:pt modelId="{1B28A517-BEEF-41CA-A615-9EA8565CE3AC}" type="sibTrans" cxnId="{01D4D349-58E1-43AD-9F3A-7E9B57D81E50}">
      <dgm:prSet/>
      <dgm:spPr/>
      <dgm:t>
        <a:bodyPr/>
        <a:lstStyle/>
        <a:p>
          <a:endParaRPr lang="fr-FR" sz="2800" i="1"/>
        </a:p>
      </dgm:t>
    </dgm:pt>
    <dgm:pt modelId="{028D98BB-F5EF-4865-B3B2-41B5BDE4B3E8}">
      <dgm:prSet custT="1"/>
      <dgm:spPr/>
      <dgm:t>
        <a:bodyPr/>
        <a:lstStyle/>
        <a:p>
          <a:r>
            <a:rPr lang="fr-FR" sz="1000" b="0" i="1" u="none" dirty="0" smtClean="0"/>
            <a:t>IL EST CRIMINEL DE CONTINUER DES CONSTRUCTIONS ARNACHIQUES QUI SERONT CERTAINEMENT DES IMMEUBLES FANTOMES QUAND LA BULLE ECONOMIQUE AURA ECLATEE D ICI 10 ANS </a:t>
          </a:r>
          <a:endParaRPr lang="fr-FR" sz="1000" i="1" dirty="0"/>
        </a:p>
      </dgm:t>
    </dgm:pt>
    <dgm:pt modelId="{EAB6C34B-B1F8-44AF-9BB6-F81FC67F8C88}" type="parTrans" cxnId="{720AF2A4-2752-4A11-9A8F-41C1BA36FBB7}">
      <dgm:prSet/>
      <dgm:spPr/>
      <dgm:t>
        <a:bodyPr/>
        <a:lstStyle/>
        <a:p>
          <a:endParaRPr lang="fr-FR" sz="2800" i="1"/>
        </a:p>
      </dgm:t>
    </dgm:pt>
    <dgm:pt modelId="{04B030E7-9290-40EE-8E29-29E4B96D2C5C}" type="sibTrans" cxnId="{720AF2A4-2752-4A11-9A8F-41C1BA36FBB7}">
      <dgm:prSet/>
      <dgm:spPr/>
      <dgm:t>
        <a:bodyPr/>
        <a:lstStyle/>
        <a:p>
          <a:endParaRPr lang="fr-FR" sz="2800" i="1"/>
        </a:p>
      </dgm:t>
    </dgm:pt>
    <dgm:pt modelId="{4C3FD1D6-4B40-493E-A418-B7DDD4B714AD}">
      <dgm:prSet custT="1"/>
      <dgm:spPr/>
      <dgm:t>
        <a:bodyPr/>
        <a:lstStyle/>
        <a:p>
          <a:r>
            <a:rPr lang="fr-FR" sz="1000" b="0" i="1" u="none" dirty="0" smtClean="0"/>
            <a:t>LES NOUVELLES CONSTRUCTIONS SONT TRES PROCHES LES UNES DES AUTRESPAS ASSEZ D ESPACE ET D ESPACES VERTS TROP CHERS A LA LOCATION</a:t>
          </a:r>
          <a:endParaRPr lang="fr-FR" sz="1000" i="1" dirty="0"/>
        </a:p>
      </dgm:t>
    </dgm:pt>
    <dgm:pt modelId="{063463FA-EF44-46B6-A3E1-D44D69C5B466}" type="parTrans" cxnId="{C93D8C35-47B7-4AB2-8C15-BD59906613F5}">
      <dgm:prSet/>
      <dgm:spPr/>
      <dgm:t>
        <a:bodyPr/>
        <a:lstStyle/>
        <a:p>
          <a:endParaRPr lang="fr-FR" sz="2800" i="1"/>
        </a:p>
      </dgm:t>
    </dgm:pt>
    <dgm:pt modelId="{DF4CF6F4-C012-479D-B175-65B587C2ABA6}" type="sibTrans" cxnId="{C93D8C35-47B7-4AB2-8C15-BD59906613F5}">
      <dgm:prSet/>
      <dgm:spPr/>
      <dgm:t>
        <a:bodyPr/>
        <a:lstStyle/>
        <a:p>
          <a:endParaRPr lang="fr-FR" sz="2800" i="1"/>
        </a:p>
      </dgm:t>
    </dgm:pt>
    <dgm:pt modelId="{ACFCA867-A59F-4E7C-AAC2-D47F990A4E12}">
      <dgm:prSet custT="1"/>
      <dgm:spPr/>
      <dgm:t>
        <a:bodyPr/>
        <a:lstStyle/>
        <a:p>
          <a:r>
            <a:rPr lang="fr-FR" sz="1000" b="0" i="1" u="none" dirty="0" smtClean="0"/>
            <a:t>St Julien a trop construit d'immeubles dans tous les sens et de tous les styles sans penser plan d'urbanisation, c'est un peu tard maintenant! on a l'impression que seuls les impôts locaux, taxes d'habitation et frais notaires </a:t>
          </a:r>
          <a:r>
            <a:rPr lang="fr-FR" sz="1000" b="0" i="1" u="none" dirty="0" err="1" smtClean="0"/>
            <a:t>comptaient!le</a:t>
          </a:r>
          <a:r>
            <a:rPr lang="fr-FR" sz="1000" b="0" i="1" u="none" dirty="0" smtClean="0"/>
            <a:t> </a:t>
          </a:r>
          <a:r>
            <a:rPr lang="fr-FR" sz="1000" b="0" i="1" u="none" dirty="0" err="1" smtClean="0"/>
            <a:t>résultat:une</a:t>
          </a:r>
          <a:r>
            <a:rPr lang="fr-FR" sz="1000" b="0" i="1" u="none" dirty="0" smtClean="0"/>
            <a:t> population qui augmente (que des plaques suisses)problème circulation parking et écoles, il ne fait plus bon vivre à St Julien!</a:t>
          </a:r>
          <a:endParaRPr lang="fr-FR" sz="1000" i="1" dirty="0"/>
        </a:p>
      </dgm:t>
    </dgm:pt>
    <dgm:pt modelId="{02F5A2A5-A41B-4CE9-8164-5620543FF7A4}" type="parTrans" cxnId="{0387D36F-0369-4594-8FDA-1C8FF313ACD0}">
      <dgm:prSet/>
      <dgm:spPr/>
      <dgm:t>
        <a:bodyPr/>
        <a:lstStyle/>
        <a:p>
          <a:endParaRPr lang="fr-FR" sz="2800" i="1"/>
        </a:p>
      </dgm:t>
    </dgm:pt>
    <dgm:pt modelId="{BD4B51C8-92E9-4597-8F88-64DA2ED8C594}" type="sibTrans" cxnId="{0387D36F-0369-4594-8FDA-1C8FF313ACD0}">
      <dgm:prSet/>
      <dgm:spPr/>
      <dgm:t>
        <a:bodyPr/>
        <a:lstStyle/>
        <a:p>
          <a:endParaRPr lang="fr-FR" sz="2800" i="1"/>
        </a:p>
      </dgm:t>
    </dgm:pt>
    <dgm:pt modelId="{159BF775-C74C-48EF-A387-4567017281E1}">
      <dgm:prSet custT="1"/>
      <dgm:spPr/>
      <dgm:t>
        <a:bodyPr/>
        <a:lstStyle/>
        <a:p>
          <a:r>
            <a:rPr lang="fr-FR" sz="1000" b="0" i="1" u="none" smtClean="0"/>
            <a:t>Il ne faudrait pas pour préserver St Julien tout déplacer vers les communes avoisinantes type Viry... </a:t>
          </a:r>
          <a:endParaRPr lang="fr-FR" sz="1000" i="1"/>
        </a:p>
      </dgm:t>
    </dgm:pt>
    <dgm:pt modelId="{D3BE2144-E3F6-4F79-88C3-70CCC7051D8C}" type="parTrans" cxnId="{4D2FCCB0-B614-4C90-846D-3F7D818955AF}">
      <dgm:prSet/>
      <dgm:spPr/>
      <dgm:t>
        <a:bodyPr/>
        <a:lstStyle/>
        <a:p>
          <a:endParaRPr lang="fr-FR" sz="2800" i="1"/>
        </a:p>
      </dgm:t>
    </dgm:pt>
    <dgm:pt modelId="{731EDA1A-15F9-4132-849A-A4A2774CC360}" type="sibTrans" cxnId="{4D2FCCB0-B614-4C90-846D-3F7D818955AF}">
      <dgm:prSet/>
      <dgm:spPr/>
      <dgm:t>
        <a:bodyPr/>
        <a:lstStyle/>
        <a:p>
          <a:endParaRPr lang="fr-FR" sz="2800" i="1"/>
        </a:p>
      </dgm:t>
    </dgm:pt>
    <dgm:pt modelId="{368AF7A7-5C9D-4B0C-8EAA-0CB43B46A7E0}">
      <dgm:prSet custT="1"/>
      <dgm:spPr/>
      <dgm:t>
        <a:bodyPr/>
        <a:lstStyle/>
        <a:p>
          <a:r>
            <a:rPr lang="fr-FR" sz="1000" b="0" i="1" u="none" dirty="0" smtClean="0"/>
            <a:t>Limiter la hauteur des immeubles à 3 ou 4 étages maxi</a:t>
          </a:r>
          <a:endParaRPr lang="fr-FR" sz="1000" i="1" dirty="0"/>
        </a:p>
      </dgm:t>
    </dgm:pt>
    <dgm:pt modelId="{84709427-DA00-466C-AFAF-4F95765B29DB}" type="parTrans" cxnId="{3271EB45-A196-46B7-B8BB-9159DDDC4FD9}">
      <dgm:prSet/>
      <dgm:spPr/>
      <dgm:t>
        <a:bodyPr/>
        <a:lstStyle/>
        <a:p>
          <a:endParaRPr lang="fr-FR" sz="2800" i="1"/>
        </a:p>
      </dgm:t>
    </dgm:pt>
    <dgm:pt modelId="{F8BAD617-AAF6-42E1-86A8-6397DDE8CCAE}" type="sibTrans" cxnId="{3271EB45-A196-46B7-B8BB-9159DDDC4FD9}">
      <dgm:prSet/>
      <dgm:spPr/>
      <dgm:t>
        <a:bodyPr/>
        <a:lstStyle/>
        <a:p>
          <a:endParaRPr lang="fr-FR" sz="2800" i="1"/>
        </a:p>
      </dgm:t>
    </dgm:pt>
    <dgm:pt modelId="{DF1D68DF-A92D-4B92-ABF4-96AC082ECA42}">
      <dgm:prSet custT="1"/>
      <dgm:spPr/>
      <dgm:t>
        <a:bodyPr/>
        <a:lstStyle/>
        <a:p>
          <a:r>
            <a:rPr lang="fr-FR" sz="1000" b="0" i="1" u="none" dirty="0" smtClean="0"/>
            <a:t>Construction d'immeubles (trop hauts) au détriment d'espaces verts. Les terrains (ex: chemin du loup) petit terrain sur lequel trop de constructions prévues, pas assez d'espace vert et aucune places visiteurs ! Côté lycée constructions sans aucune harmonie, sans aucune étude au préalable concernant l'infrastructure. St Julien est déjà saturé les quartiers résidentiels sont envahis pour ne pas dire détruits pour de gros projets immobiliers. Immeuble </a:t>
          </a:r>
          <a:r>
            <a:rPr lang="fr-FR" sz="1000" b="0" i="1" u="none" dirty="0" err="1" smtClean="0"/>
            <a:t>semcoda</a:t>
          </a:r>
          <a:r>
            <a:rPr lang="fr-FR" sz="1000" b="0" i="1" u="none" dirty="0" smtClean="0"/>
            <a:t> proximité panière reste une aberration (balcon sur trottoir )!!! </a:t>
          </a:r>
          <a:endParaRPr lang="fr-FR" sz="1000" i="1" dirty="0"/>
        </a:p>
      </dgm:t>
    </dgm:pt>
    <dgm:pt modelId="{8BF8C313-7B55-40FE-96F3-DB1297795F5F}" type="parTrans" cxnId="{67DC03A6-6B5E-4127-BDD2-C738AEFB98EA}">
      <dgm:prSet/>
      <dgm:spPr/>
      <dgm:t>
        <a:bodyPr/>
        <a:lstStyle/>
        <a:p>
          <a:endParaRPr lang="fr-FR" sz="2800" i="1"/>
        </a:p>
      </dgm:t>
    </dgm:pt>
    <dgm:pt modelId="{FC911FB4-7AC2-442D-A97A-7074CE61CB12}" type="sibTrans" cxnId="{67DC03A6-6B5E-4127-BDD2-C738AEFB98EA}">
      <dgm:prSet/>
      <dgm:spPr/>
      <dgm:t>
        <a:bodyPr/>
        <a:lstStyle/>
        <a:p>
          <a:endParaRPr lang="fr-FR" sz="2800" i="1"/>
        </a:p>
      </dgm:t>
    </dgm:pt>
    <dgm:pt modelId="{12500C4A-1187-406B-959B-F6BD28B7B727}">
      <dgm:prSet custT="1"/>
      <dgm:spPr/>
      <dgm:t>
        <a:bodyPr/>
        <a:lstStyle/>
        <a:p>
          <a:r>
            <a:rPr lang="fr-FR" sz="1000" b="0" i="1" u="none" dirty="0" smtClean="0"/>
            <a:t>JE NE CONNAIS PAS ASSEZ TOUS LES PROJETS EN COURS MAIS JE REGRETTTE QUE NOUS AYONS DES ENTREES DE VILLE AUSSI LAIDES QUE LES NOTRES'COTE ANNEMASSE ET COTE ANNECY) AVEC DES BITUMES TRES DEGRADES</a:t>
          </a:r>
          <a:endParaRPr lang="fr-FR" sz="1000" i="1" dirty="0"/>
        </a:p>
      </dgm:t>
    </dgm:pt>
    <dgm:pt modelId="{0F928A6B-AD23-476C-BAB5-3BC58A765387}" type="parTrans" cxnId="{D76D4478-2371-4F4F-9252-12CE2D42854C}">
      <dgm:prSet/>
      <dgm:spPr/>
      <dgm:t>
        <a:bodyPr/>
        <a:lstStyle/>
        <a:p>
          <a:endParaRPr lang="fr-FR" sz="2800" i="1"/>
        </a:p>
      </dgm:t>
    </dgm:pt>
    <dgm:pt modelId="{03973C83-4116-42C8-A232-F6A191F52FE3}" type="sibTrans" cxnId="{D76D4478-2371-4F4F-9252-12CE2D42854C}">
      <dgm:prSet/>
      <dgm:spPr/>
      <dgm:t>
        <a:bodyPr/>
        <a:lstStyle/>
        <a:p>
          <a:endParaRPr lang="fr-FR" sz="2800" i="1"/>
        </a:p>
      </dgm:t>
    </dgm:pt>
    <dgm:pt modelId="{6899C15C-195E-487D-83DB-AA85811C8E80}">
      <dgm:prSet custT="1"/>
      <dgm:spPr/>
      <dgm:t>
        <a:bodyPr/>
        <a:lstStyle/>
        <a:p>
          <a:r>
            <a:rPr lang="fr-FR" sz="1000" b="0" i="1" u="none" dirty="0" smtClean="0"/>
            <a:t>QUESTION 7: IL M EST DIFFICILDE DE REPONDRE A CETTE QUESTION JE SUIS FRAPPEE PAR LE MANQUE D ESTHETIQUE ET NON PAR LA HAUTEUR DES IMMEUBLES C EST LA CONCEPTION MEME D UN IMMEUBLE COMME A CHABLOUX QUI EST CONTESTABLE</a:t>
          </a:r>
          <a:endParaRPr lang="fr-FR" sz="1000" i="1" dirty="0"/>
        </a:p>
      </dgm:t>
    </dgm:pt>
    <dgm:pt modelId="{CEB77B34-BF49-4D7B-B5CC-6DC97353D455}" type="parTrans" cxnId="{BDBDD832-61B0-4219-896D-8EA3C906BF5E}">
      <dgm:prSet/>
      <dgm:spPr/>
      <dgm:t>
        <a:bodyPr/>
        <a:lstStyle/>
        <a:p>
          <a:endParaRPr lang="fr-FR" sz="2800" i="1"/>
        </a:p>
      </dgm:t>
    </dgm:pt>
    <dgm:pt modelId="{4183B194-7915-4C28-B26F-98E6464A6977}" type="sibTrans" cxnId="{BDBDD832-61B0-4219-896D-8EA3C906BF5E}">
      <dgm:prSet/>
      <dgm:spPr/>
      <dgm:t>
        <a:bodyPr/>
        <a:lstStyle/>
        <a:p>
          <a:endParaRPr lang="fr-FR" sz="2800" i="1"/>
        </a:p>
      </dgm:t>
    </dgm:pt>
    <dgm:pt modelId="{9B0D22F7-8BF2-44C4-B402-A7E77C473024}" type="pres">
      <dgm:prSet presAssocID="{EED4E018-0D51-464E-A00A-FB54D773E2EB}" presName="diagram" presStyleCnt="0">
        <dgm:presLayoutVars>
          <dgm:dir/>
          <dgm:resizeHandles val="exact"/>
        </dgm:presLayoutVars>
      </dgm:prSet>
      <dgm:spPr/>
      <dgm:t>
        <a:bodyPr/>
        <a:lstStyle/>
        <a:p>
          <a:endParaRPr lang="fr-FR"/>
        </a:p>
      </dgm:t>
    </dgm:pt>
    <dgm:pt modelId="{71A6D5E6-5A0C-4C2E-8FF9-8CF17187B28A}" type="pres">
      <dgm:prSet presAssocID="{AA07CA27-586F-45F9-9BDA-A6400B2018C3}" presName="node" presStyleLbl="node1" presStyleIdx="0" presStyleCnt="12" custScaleY="93308">
        <dgm:presLayoutVars>
          <dgm:bulletEnabled val="1"/>
        </dgm:presLayoutVars>
      </dgm:prSet>
      <dgm:spPr/>
      <dgm:t>
        <a:bodyPr/>
        <a:lstStyle/>
        <a:p>
          <a:endParaRPr lang="fr-FR"/>
        </a:p>
      </dgm:t>
    </dgm:pt>
    <dgm:pt modelId="{4B2DFC90-3116-45B5-AE80-1BC0AFFDCEC4}" type="pres">
      <dgm:prSet presAssocID="{DFB0363A-4A66-47DF-82B5-9BCBAD6FD0BC}" presName="sibTrans" presStyleCnt="0"/>
      <dgm:spPr/>
    </dgm:pt>
    <dgm:pt modelId="{63CE6D2E-8129-41CC-8B1C-FC862F9D3F49}" type="pres">
      <dgm:prSet presAssocID="{BEDAEBC0-7228-431B-A587-54A5E48462E9}" presName="node" presStyleLbl="node1" presStyleIdx="1" presStyleCnt="12" custScaleY="69827">
        <dgm:presLayoutVars>
          <dgm:bulletEnabled val="1"/>
        </dgm:presLayoutVars>
      </dgm:prSet>
      <dgm:spPr/>
      <dgm:t>
        <a:bodyPr/>
        <a:lstStyle/>
        <a:p>
          <a:endParaRPr lang="fr-FR"/>
        </a:p>
      </dgm:t>
    </dgm:pt>
    <dgm:pt modelId="{5E8BD8B9-D904-4E5B-8A8C-B7833576FC82}" type="pres">
      <dgm:prSet presAssocID="{39FB187F-07D6-4E72-8397-FE7087289DEA}" presName="sibTrans" presStyleCnt="0"/>
      <dgm:spPr/>
    </dgm:pt>
    <dgm:pt modelId="{AE480764-1E3D-4D00-A4C3-51A4DF2C080C}" type="pres">
      <dgm:prSet presAssocID="{4C1A0A22-5CD6-4C40-86C1-CD007026B26B}" presName="node" presStyleLbl="node1" presStyleIdx="2" presStyleCnt="12" custScaleY="82376">
        <dgm:presLayoutVars>
          <dgm:bulletEnabled val="1"/>
        </dgm:presLayoutVars>
      </dgm:prSet>
      <dgm:spPr/>
      <dgm:t>
        <a:bodyPr/>
        <a:lstStyle/>
        <a:p>
          <a:endParaRPr lang="fr-FR"/>
        </a:p>
      </dgm:t>
    </dgm:pt>
    <dgm:pt modelId="{C8CD2B9D-51CD-4AAE-A321-27105B3E6DDD}" type="pres">
      <dgm:prSet presAssocID="{4DFC2CE3-FA30-4E40-957D-FE8AFEC98F03}" presName="sibTrans" presStyleCnt="0"/>
      <dgm:spPr/>
    </dgm:pt>
    <dgm:pt modelId="{74D735BE-4B47-4EC2-9481-DFB8FE5B1470}" type="pres">
      <dgm:prSet presAssocID="{7F20E52A-8EA3-456E-A1FB-6A4090F9F14D}" presName="node" presStyleLbl="node1" presStyleIdx="3" presStyleCnt="12" custScaleX="123881">
        <dgm:presLayoutVars>
          <dgm:bulletEnabled val="1"/>
        </dgm:presLayoutVars>
      </dgm:prSet>
      <dgm:spPr/>
      <dgm:t>
        <a:bodyPr/>
        <a:lstStyle/>
        <a:p>
          <a:endParaRPr lang="fr-FR"/>
        </a:p>
      </dgm:t>
    </dgm:pt>
    <dgm:pt modelId="{539903A1-3C4C-4F01-9400-A11E1B16B477}" type="pres">
      <dgm:prSet presAssocID="{1B28A517-BEEF-41CA-A615-9EA8565CE3AC}" presName="sibTrans" presStyleCnt="0"/>
      <dgm:spPr/>
    </dgm:pt>
    <dgm:pt modelId="{CCFC00DD-C7DC-442D-A7B7-DFDF62F3E4D8}" type="pres">
      <dgm:prSet presAssocID="{028D98BB-F5EF-4865-B3B2-41B5BDE4B3E8}" presName="node" presStyleLbl="node1" presStyleIdx="4" presStyleCnt="12" custScaleY="141149">
        <dgm:presLayoutVars>
          <dgm:bulletEnabled val="1"/>
        </dgm:presLayoutVars>
      </dgm:prSet>
      <dgm:spPr/>
      <dgm:t>
        <a:bodyPr/>
        <a:lstStyle/>
        <a:p>
          <a:endParaRPr lang="fr-FR"/>
        </a:p>
      </dgm:t>
    </dgm:pt>
    <dgm:pt modelId="{5DD9D3D0-A71A-4F27-8CD9-4EB0100E0836}" type="pres">
      <dgm:prSet presAssocID="{04B030E7-9290-40EE-8E29-29E4B96D2C5C}" presName="sibTrans" presStyleCnt="0"/>
      <dgm:spPr/>
    </dgm:pt>
    <dgm:pt modelId="{F021DE11-F2D9-47F7-82DD-1879817AB92C}" type="pres">
      <dgm:prSet presAssocID="{4C3FD1D6-4B40-493E-A418-B7DDD4B714AD}" presName="node" presStyleLbl="node1" presStyleIdx="5" presStyleCnt="12">
        <dgm:presLayoutVars>
          <dgm:bulletEnabled val="1"/>
        </dgm:presLayoutVars>
      </dgm:prSet>
      <dgm:spPr/>
      <dgm:t>
        <a:bodyPr/>
        <a:lstStyle/>
        <a:p>
          <a:endParaRPr lang="fr-FR"/>
        </a:p>
      </dgm:t>
    </dgm:pt>
    <dgm:pt modelId="{07D0EA60-0576-4CC4-958B-0C4970D0B6A6}" type="pres">
      <dgm:prSet presAssocID="{DF4CF6F4-C012-479D-B175-65B587C2ABA6}" presName="sibTrans" presStyleCnt="0"/>
      <dgm:spPr/>
    </dgm:pt>
    <dgm:pt modelId="{0D7B84B4-276D-420B-82D6-A4A42BAD1AC1}" type="pres">
      <dgm:prSet presAssocID="{ACFCA867-A59F-4E7C-AAC2-D47F990A4E12}" presName="node" presStyleLbl="node1" presStyleIdx="6" presStyleCnt="12" custScaleX="125318" custScaleY="173284">
        <dgm:presLayoutVars>
          <dgm:bulletEnabled val="1"/>
        </dgm:presLayoutVars>
      </dgm:prSet>
      <dgm:spPr/>
      <dgm:t>
        <a:bodyPr/>
        <a:lstStyle/>
        <a:p>
          <a:endParaRPr lang="fr-FR"/>
        </a:p>
      </dgm:t>
    </dgm:pt>
    <dgm:pt modelId="{2289A1AB-D20A-4891-8EBD-8CBD64A9AA60}" type="pres">
      <dgm:prSet presAssocID="{BD4B51C8-92E9-4597-8F88-64DA2ED8C594}" presName="sibTrans" presStyleCnt="0"/>
      <dgm:spPr/>
    </dgm:pt>
    <dgm:pt modelId="{85BD45F4-3FE1-4948-8815-91CDF7C92983}" type="pres">
      <dgm:prSet presAssocID="{159BF775-C74C-48EF-A387-4567017281E1}" presName="node" presStyleLbl="node1" presStyleIdx="7" presStyleCnt="12">
        <dgm:presLayoutVars>
          <dgm:bulletEnabled val="1"/>
        </dgm:presLayoutVars>
      </dgm:prSet>
      <dgm:spPr/>
      <dgm:t>
        <a:bodyPr/>
        <a:lstStyle/>
        <a:p>
          <a:endParaRPr lang="fr-FR"/>
        </a:p>
      </dgm:t>
    </dgm:pt>
    <dgm:pt modelId="{17A6F6A1-B77C-4F1B-A627-3FC85E2FEC82}" type="pres">
      <dgm:prSet presAssocID="{731EDA1A-15F9-4132-849A-A4A2774CC360}" presName="sibTrans" presStyleCnt="0"/>
      <dgm:spPr/>
    </dgm:pt>
    <dgm:pt modelId="{7CFCD258-B1DD-49EF-B415-CECC5E8C38B4}" type="pres">
      <dgm:prSet presAssocID="{368AF7A7-5C9D-4B0C-8EAA-0CB43B46A7E0}" presName="node" presStyleLbl="node1" presStyleIdx="8" presStyleCnt="12" custScaleX="102088" custScaleY="95549" custLinFactNeighborX="-5615" custLinFactNeighborY="0">
        <dgm:presLayoutVars>
          <dgm:bulletEnabled val="1"/>
        </dgm:presLayoutVars>
      </dgm:prSet>
      <dgm:spPr/>
      <dgm:t>
        <a:bodyPr/>
        <a:lstStyle/>
        <a:p>
          <a:endParaRPr lang="fr-FR"/>
        </a:p>
      </dgm:t>
    </dgm:pt>
    <dgm:pt modelId="{93E9EB01-6543-418E-8542-0BC17589F72C}" type="pres">
      <dgm:prSet presAssocID="{F8BAD617-AAF6-42E1-86A8-6397DDE8CCAE}" presName="sibTrans" presStyleCnt="0"/>
      <dgm:spPr/>
    </dgm:pt>
    <dgm:pt modelId="{01D00491-5995-46F3-AAC6-45DF9175A6CB}" type="pres">
      <dgm:prSet presAssocID="{DF1D68DF-A92D-4B92-ABF4-96AC082ECA42}" presName="node" presStyleLbl="node1" presStyleIdx="9" presStyleCnt="12" custScaleX="132198" custScaleY="188861">
        <dgm:presLayoutVars>
          <dgm:bulletEnabled val="1"/>
        </dgm:presLayoutVars>
      </dgm:prSet>
      <dgm:spPr/>
      <dgm:t>
        <a:bodyPr/>
        <a:lstStyle/>
        <a:p>
          <a:endParaRPr lang="fr-FR"/>
        </a:p>
      </dgm:t>
    </dgm:pt>
    <dgm:pt modelId="{D818249B-A6EF-4C65-B83C-45E7EE412F78}" type="pres">
      <dgm:prSet presAssocID="{FC911FB4-7AC2-442D-A97A-7074CE61CB12}" presName="sibTrans" presStyleCnt="0"/>
      <dgm:spPr/>
    </dgm:pt>
    <dgm:pt modelId="{A89ACC0E-54E2-4D49-9224-1E52FCDCB957}" type="pres">
      <dgm:prSet presAssocID="{12500C4A-1187-406B-959B-F6BD28B7B727}" presName="node" presStyleLbl="node1" presStyleIdx="10" presStyleCnt="12" custScaleY="139643">
        <dgm:presLayoutVars>
          <dgm:bulletEnabled val="1"/>
        </dgm:presLayoutVars>
      </dgm:prSet>
      <dgm:spPr/>
      <dgm:t>
        <a:bodyPr/>
        <a:lstStyle/>
        <a:p>
          <a:endParaRPr lang="fr-FR"/>
        </a:p>
      </dgm:t>
    </dgm:pt>
    <dgm:pt modelId="{538A8B5C-FD38-46C2-BD79-C0B6EA8B25AF}" type="pres">
      <dgm:prSet presAssocID="{03973C83-4116-42C8-A232-F6A191F52FE3}" presName="sibTrans" presStyleCnt="0"/>
      <dgm:spPr/>
    </dgm:pt>
    <dgm:pt modelId="{6DF20570-D954-4160-B940-145448E61277}" type="pres">
      <dgm:prSet presAssocID="{6899C15C-195E-487D-83DB-AA85811C8E80}" presName="node" presStyleLbl="node1" presStyleIdx="11" presStyleCnt="12" custScaleY="182462">
        <dgm:presLayoutVars>
          <dgm:bulletEnabled val="1"/>
        </dgm:presLayoutVars>
      </dgm:prSet>
      <dgm:spPr/>
      <dgm:t>
        <a:bodyPr/>
        <a:lstStyle/>
        <a:p>
          <a:endParaRPr lang="fr-FR"/>
        </a:p>
      </dgm:t>
    </dgm:pt>
  </dgm:ptLst>
  <dgm:cxnLst>
    <dgm:cxn modelId="{B8F742E8-7D6D-4113-80DC-4776E461A565}" srcId="{EED4E018-0D51-464E-A00A-FB54D773E2EB}" destId="{BEDAEBC0-7228-431B-A587-54A5E48462E9}" srcOrd="1" destOrd="0" parTransId="{3C81F0AD-7249-48A3-B2BD-C100A0D75BFD}" sibTransId="{39FB187F-07D6-4E72-8397-FE7087289DEA}"/>
    <dgm:cxn modelId="{B97E03EF-E3B3-40FB-909E-5EC8856ED1EB}" type="presOf" srcId="{6899C15C-195E-487D-83DB-AA85811C8E80}" destId="{6DF20570-D954-4160-B940-145448E61277}" srcOrd="0" destOrd="0" presId="urn:microsoft.com/office/officeart/2005/8/layout/default"/>
    <dgm:cxn modelId="{EB43D52A-6568-431E-8A2D-BC260CA8047C}" type="presOf" srcId="{368AF7A7-5C9D-4B0C-8EAA-0CB43B46A7E0}" destId="{7CFCD258-B1DD-49EF-B415-CECC5E8C38B4}" srcOrd="0" destOrd="0" presId="urn:microsoft.com/office/officeart/2005/8/layout/default"/>
    <dgm:cxn modelId="{3271EB45-A196-46B7-B8BB-9159DDDC4FD9}" srcId="{EED4E018-0D51-464E-A00A-FB54D773E2EB}" destId="{368AF7A7-5C9D-4B0C-8EAA-0CB43B46A7E0}" srcOrd="8" destOrd="0" parTransId="{84709427-DA00-466C-AFAF-4F95765B29DB}" sibTransId="{F8BAD617-AAF6-42E1-86A8-6397DDE8CCAE}"/>
    <dgm:cxn modelId="{601115D3-3A02-4592-997E-0BD44AE6DAC2}" type="presOf" srcId="{159BF775-C74C-48EF-A387-4567017281E1}" destId="{85BD45F4-3FE1-4948-8815-91CDF7C92983}" srcOrd="0" destOrd="0" presId="urn:microsoft.com/office/officeart/2005/8/layout/default"/>
    <dgm:cxn modelId="{D76D4478-2371-4F4F-9252-12CE2D42854C}" srcId="{EED4E018-0D51-464E-A00A-FB54D773E2EB}" destId="{12500C4A-1187-406B-959B-F6BD28B7B727}" srcOrd="10" destOrd="0" parTransId="{0F928A6B-AD23-476C-BAB5-3BC58A765387}" sibTransId="{03973C83-4116-42C8-A232-F6A191F52FE3}"/>
    <dgm:cxn modelId="{54588CEB-A108-4852-9D1F-433A248129F8}" srcId="{EED4E018-0D51-464E-A00A-FB54D773E2EB}" destId="{4C1A0A22-5CD6-4C40-86C1-CD007026B26B}" srcOrd="2" destOrd="0" parTransId="{2C14966E-0C86-4374-B7E6-1CD51EDBD240}" sibTransId="{4DFC2CE3-FA30-4E40-957D-FE8AFEC98F03}"/>
    <dgm:cxn modelId="{94D6A5DB-6634-4F1A-8CB7-DD19AB0AD999}" type="presOf" srcId="{028D98BB-F5EF-4865-B3B2-41B5BDE4B3E8}" destId="{CCFC00DD-C7DC-442D-A7B7-DFDF62F3E4D8}" srcOrd="0" destOrd="0" presId="urn:microsoft.com/office/officeart/2005/8/layout/default"/>
    <dgm:cxn modelId="{B9D0850F-A1A4-454D-80A4-D43CF3E9A451}" type="presOf" srcId="{12500C4A-1187-406B-959B-F6BD28B7B727}" destId="{A89ACC0E-54E2-4D49-9224-1E52FCDCB957}" srcOrd="0" destOrd="0" presId="urn:microsoft.com/office/officeart/2005/8/layout/default"/>
    <dgm:cxn modelId="{449AC411-F0B0-4E58-AF0C-1A7E907229DE}" type="presOf" srcId="{AA07CA27-586F-45F9-9BDA-A6400B2018C3}" destId="{71A6D5E6-5A0C-4C2E-8FF9-8CF17187B28A}" srcOrd="0" destOrd="0" presId="urn:microsoft.com/office/officeart/2005/8/layout/default"/>
    <dgm:cxn modelId="{01B57B92-EDD4-4649-A1DF-D4B20D5E76C1}" type="presOf" srcId="{EED4E018-0D51-464E-A00A-FB54D773E2EB}" destId="{9B0D22F7-8BF2-44C4-B402-A7E77C473024}" srcOrd="0" destOrd="0" presId="urn:microsoft.com/office/officeart/2005/8/layout/default"/>
    <dgm:cxn modelId="{3EA33B0B-46D5-4176-8CEE-EE61F2D51BF0}" type="presOf" srcId="{BEDAEBC0-7228-431B-A587-54A5E48462E9}" destId="{63CE6D2E-8129-41CC-8B1C-FC862F9D3F49}" srcOrd="0" destOrd="0" presId="urn:microsoft.com/office/officeart/2005/8/layout/default"/>
    <dgm:cxn modelId="{802B022E-FBD9-4976-BBE9-32EE84DDA442}" type="presOf" srcId="{4C3FD1D6-4B40-493E-A418-B7DDD4B714AD}" destId="{F021DE11-F2D9-47F7-82DD-1879817AB92C}" srcOrd="0" destOrd="0" presId="urn:microsoft.com/office/officeart/2005/8/layout/default"/>
    <dgm:cxn modelId="{1C9CE15B-00FD-4FA1-A8C9-05D3A691DA89}" type="presOf" srcId="{DF1D68DF-A92D-4B92-ABF4-96AC082ECA42}" destId="{01D00491-5995-46F3-AAC6-45DF9175A6CB}" srcOrd="0" destOrd="0" presId="urn:microsoft.com/office/officeart/2005/8/layout/default"/>
    <dgm:cxn modelId="{D4090CA0-6866-4E75-8C66-B0C070229598}" type="presOf" srcId="{ACFCA867-A59F-4E7C-AAC2-D47F990A4E12}" destId="{0D7B84B4-276D-420B-82D6-A4A42BAD1AC1}" srcOrd="0" destOrd="0" presId="urn:microsoft.com/office/officeart/2005/8/layout/default"/>
    <dgm:cxn modelId="{4BA13E14-F525-4E99-8900-D89DB97DD0A0}" type="presOf" srcId="{4C1A0A22-5CD6-4C40-86C1-CD007026B26B}" destId="{AE480764-1E3D-4D00-A4C3-51A4DF2C080C}" srcOrd="0" destOrd="0" presId="urn:microsoft.com/office/officeart/2005/8/layout/default"/>
    <dgm:cxn modelId="{67DC03A6-6B5E-4127-BDD2-C738AEFB98EA}" srcId="{EED4E018-0D51-464E-A00A-FB54D773E2EB}" destId="{DF1D68DF-A92D-4B92-ABF4-96AC082ECA42}" srcOrd="9" destOrd="0" parTransId="{8BF8C313-7B55-40FE-96F3-DB1297795F5F}" sibTransId="{FC911FB4-7AC2-442D-A97A-7074CE61CB12}"/>
    <dgm:cxn modelId="{0387D36F-0369-4594-8FDA-1C8FF313ACD0}" srcId="{EED4E018-0D51-464E-A00A-FB54D773E2EB}" destId="{ACFCA867-A59F-4E7C-AAC2-D47F990A4E12}" srcOrd="6" destOrd="0" parTransId="{02F5A2A5-A41B-4CE9-8164-5620543FF7A4}" sibTransId="{BD4B51C8-92E9-4597-8F88-64DA2ED8C594}"/>
    <dgm:cxn modelId="{BDBDD832-61B0-4219-896D-8EA3C906BF5E}" srcId="{EED4E018-0D51-464E-A00A-FB54D773E2EB}" destId="{6899C15C-195E-487D-83DB-AA85811C8E80}" srcOrd="11" destOrd="0" parTransId="{CEB77B34-BF49-4D7B-B5CC-6DC97353D455}" sibTransId="{4183B194-7915-4C28-B26F-98E6464A6977}"/>
    <dgm:cxn modelId="{C93D8C35-47B7-4AB2-8C15-BD59906613F5}" srcId="{EED4E018-0D51-464E-A00A-FB54D773E2EB}" destId="{4C3FD1D6-4B40-493E-A418-B7DDD4B714AD}" srcOrd="5" destOrd="0" parTransId="{063463FA-EF44-46B6-A3E1-D44D69C5B466}" sibTransId="{DF4CF6F4-C012-479D-B175-65B587C2ABA6}"/>
    <dgm:cxn modelId="{01D4D349-58E1-43AD-9F3A-7E9B57D81E50}" srcId="{EED4E018-0D51-464E-A00A-FB54D773E2EB}" destId="{7F20E52A-8EA3-456E-A1FB-6A4090F9F14D}" srcOrd="3" destOrd="0" parTransId="{437FA384-DAB5-4381-AD94-295AFBBE5530}" sibTransId="{1B28A517-BEEF-41CA-A615-9EA8565CE3AC}"/>
    <dgm:cxn modelId="{4D2FCCB0-B614-4C90-846D-3F7D818955AF}" srcId="{EED4E018-0D51-464E-A00A-FB54D773E2EB}" destId="{159BF775-C74C-48EF-A387-4567017281E1}" srcOrd="7" destOrd="0" parTransId="{D3BE2144-E3F6-4F79-88C3-70CCC7051D8C}" sibTransId="{731EDA1A-15F9-4132-849A-A4A2774CC360}"/>
    <dgm:cxn modelId="{427C4B36-5C84-486D-979A-3F512C5B5790}" type="presOf" srcId="{7F20E52A-8EA3-456E-A1FB-6A4090F9F14D}" destId="{74D735BE-4B47-4EC2-9481-DFB8FE5B1470}" srcOrd="0" destOrd="0" presId="urn:microsoft.com/office/officeart/2005/8/layout/default"/>
    <dgm:cxn modelId="{720AF2A4-2752-4A11-9A8F-41C1BA36FBB7}" srcId="{EED4E018-0D51-464E-A00A-FB54D773E2EB}" destId="{028D98BB-F5EF-4865-B3B2-41B5BDE4B3E8}" srcOrd="4" destOrd="0" parTransId="{EAB6C34B-B1F8-44AF-9BB6-F81FC67F8C88}" sibTransId="{04B030E7-9290-40EE-8E29-29E4B96D2C5C}"/>
    <dgm:cxn modelId="{AAB3EACA-2FB2-4116-B8E0-2FEF4CD3304B}" srcId="{EED4E018-0D51-464E-A00A-FB54D773E2EB}" destId="{AA07CA27-586F-45F9-9BDA-A6400B2018C3}" srcOrd="0" destOrd="0" parTransId="{33A9B904-B521-4DFE-A45D-9CA82A6D8866}" sibTransId="{DFB0363A-4A66-47DF-82B5-9BCBAD6FD0BC}"/>
    <dgm:cxn modelId="{09D4DC54-0DB5-49AC-A6D2-016DD7447500}" type="presParOf" srcId="{9B0D22F7-8BF2-44C4-B402-A7E77C473024}" destId="{71A6D5E6-5A0C-4C2E-8FF9-8CF17187B28A}" srcOrd="0" destOrd="0" presId="urn:microsoft.com/office/officeart/2005/8/layout/default"/>
    <dgm:cxn modelId="{98A38710-7EB8-4FCA-9E81-D39FD3F6B832}" type="presParOf" srcId="{9B0D22F7-8BF2-44C4-B402-A7E77C473024}" destId="{4B2DFC90-3116-45B5-AE80-1BC0AFFDCEC4}" srcOrd="1" destOrd="0" presId="urn:microsoft.com/office/officeart/2005/8/layout/default"/>
    <dgm:cxn modelId="{6A45F7E4-E000-4FAE-9B40-395CDC4DFDA3}" type="presParOf" srcId="{9B0D22F7-8BF2-44C4-B402-A7E77C473024}" destId="{63CE6D2E-8129-41CC-8B1C-FC862F9D3F49}" srcOrd="2" destOrd="0" presId="urn:microsoft.com/office/officeart/2005/8/layout/default"/>
    <dgm:cxn modelId="{1C6486F5-AAC3-4BAA-888C-ACE2E16DEC00}" type="presParOf" srcId="{9B0D22F7-8BF2-44C4-B402-A7E77C473024}" destId="{5E8BD8B9-D904-4E5B-8A8C-B7833576FC82}" srcOrd="3" destOrd="0" presId="urn:microsoft.com/office/officeart/2005/8/layout/default"/>
    <dgm:cxn modelId="{CBC4DB61-0D54-4411-8E41-BFD6375A93C3}" type="presParOf" srcId="{9B0D22F7-8BF2-44C4-B402-A7E77C473024}" destId="{AE480764-1E3D-4D00-A4C3-51A4DF2C080C}" srcOrd="4" destOrd="0" presId="urn:microsoft.com/office/officeart/2005/8/layout/default"/>
    <dgm:cxn modelId="{4B9C8963-0D2F-4E59-BA38-CDF03CAD9E14}" type="presParOf" srcId="{9B0D22F7-8BF2-44C4-B402-A7E77C473024}" destId="{C8CD2B9D-51CD-4AAE-A321-27105B3E6DDD}" srcOrd="5" destOrd="0" presId="urn:microsoft.com/office/officeart/2005/8/layout/default"/>
    <dgm:cxn modelId="{BB358AC3-9BBC-43F8-819B-0447CB3E4B02}" type="presParOf" srcId="{9B0D22F7-8BF2-44C4-B402-A7E77C473024}" destId="{74D735BE-4B47-4EC2-9481-DFB8FE5B1470}" srcOrd="6" destOrd="0" presId="urn:microsoft.com/office/officeart/2005/8/layout/default"/>
    <dgm:cxn modelId="{BA765FEF-97E3-421E-A496-28514115FD18}" type="presParOf" srcId="{9B0D22F7-8BF2-44C4-B402-A7E77C473024}" destId="{539903A1-3C4C-4F01-9400-A11E1B16B477}" srcOrd="7" destOrd="0" presId="urn:microsoft.com/office/officeart/2005/8/layout/default"/>
    <dgm:cxn modelId="{014A664E-4927-4A7C-A8F8-30336E882BDF}" type="presParOf" srcId="{9B0D22F7-8BF2-44C4-B402-A7E77C473024}" destId="{CCFC00DD-C7DC-442D-A7B7-DFDF62F3E4D8}" srcOrd="8" destOrd="0" presId="urn:microsoft.com/office/officeart/2005/8/layout/default"/>
    <dgm:cxn modelId="{FF95D5F2-CF36-4358-BDA6-5F82873A7BE8}" type="presParOf" srcId="{9B0D22F7-8BF2-44C4-B402-A7E77C473024}" destId="{5DD9D3D0-A71A-4F27-8CD9-4EB0100E0836}" srcOrd="9" destOrd="0" presId="urn:microsoft.com/office/officeart/2005/8/layout/default"/>
    <dgm:cxn modelId="{2DC38871-1C37-44AF-81AC-CB722515C732}" type="presParOf" srcId="{9B0D22F7-8BF2-44C4-B402-A7E77C473024}" destId="{F021DE11-F2D9-47F7-82DD-1879817AB92C}" srcOrd="10" destOrd="0" presId="urn:microsoft.com/office/officeart/2005/8/layout/default"/>
    <dgm:cxn modelId="{7E662212-C4FD-485F-82C6-D6400BF97810}" type="presParOf" srcId="{9B0D22F7-8BF2-44C4-B402-A7E77C473024}" destId="{07D0EA60-0576-4CC4-958B-0C4970D0B6A6}" srcOrd="11" destOrd="0" presId="urn:microsoft.com/office/officeart/2005/8/layout/default"/>
    <dgm:cxn modelId="{BD44BC8B-4120-4CB8-A1BF-3BF36707BB33}" type="presParOf" srcId="{9B0D22F7-8BF2-44C4-B402-A7E77C473024}" destId="{0D7B84B4-276D-420B-82D6-A4A42BAD1AC1}" srcOrd="12" destOrd="0" presId="urn:microsoft.com/office/officeart/2005/8/layout/default"/>
    <dgm:cxn modelId="{D05CC2C7-9399-4178-939E-9DC8B66A9469}" type="presParOf" srcId="{9B0D22F7-8BF2-44C4-B402-A7E77C473024}" destId="{2289A1AB-D20A-4891-8EBD-8CBD64A9AA60}" srcOrd="13" destOrd="0" presId="urn:microsoft.com/office/officeart/2005/8/layout/default"/>
    <dgm:cxn modelId="{60DD3073-3E87-4BD4-9FF8-94E4789A3DC2}" type="presParOf" srcId="{9B0D22F7-8BF2-44C4-B402-A7E77C473024}" destId="{85BD45F4-3FE1-4948-8815-91CDF7C92983}" srcOrd="14" destOrd="0" presId="urn:microsoft.com/office/officeart/2005/8/layout/default"/>
    <dgm:cxn modelId="{B110D897-A4BD-4DC6-B9FC-BD42CB218187}" type="presParOf" srcId="{9B0D22F7-8BF2-44C4-B402-A7E77C473024}" destId="{17A6F6A1-B77C-4F1B-A627-3FC85E2FEC82}" srcOrd="15" destOrd="0" presId="urn:microsoft.com/office/officeart/2005/8/layout/default"/>
    <dgm:cxn modelId="{1D54BB55-B20F-42AE-9486-37D063E863DC}" type="presParOf" srcId="{9B0D22F7-8BF2-44C4-B402-A7E77C473024}" destId="{7CFCD258-B1DD-49EF-B415-CECC5E8C38B4}" srcOrd="16" destOrd="0" presId="urn:microsoft.com/office/officeart/2005/8/layout/default"/>
    <dgm:cxn modelId="{7934CE9E-FCE7-4397-8F6C-6CBB62A5B535}" type="presParOf" srcId="{9B0D22F7-8BF2-44C4-B402-A7E77C473024}" destId="{93E9EB01-6543-418E-8542-0BC17589F72C}" srcOrd="17" destOrd="0" presId="urn:microsoft.com/office/officeart/2005/8/layout/default"/>
    <dgm:cxn modelId="{B5711E2C-A111-43AE-9DFF-2BF8A6677302}" type="presParOf" srcId="{9B0D22F7-8BF2-44C4-B402-A7E77C473024}" destId="{01D00491-5995-46F3-AAC6-45DF9175A6CB}" srcOrd="18" destOrd="0" presId="urn:microsoft.com/office/officeart/2005/8/layout/default"/>
    <dgm:cxn modelId="{7F7E9960-EB9D-4BA6-854C-A84F432E906F}" type="presParOf" srcId="{9B0D22F7-8BF2-44C4-B402-A7E77C473024}" destId="{D818249B-A6EF-4C65-B83C-45E7EE412F78}" srcOrd="19" destOrd="0" presId="urn:microsoft.com/office/officeart/2005/8/layout/default"/>
    <dgm:cxn modelId="{8C17EDB9-DDC8-490C-81D8-6704CD92426C}" type="presParOf" srcId="{9B0D22F7-8BF2-44C4-B402-A7E77C473024}" destId="{A89ACC0E-54E2-4D49-9224-1E52FCDCB957}" srcOrd="20" destOrd="0" presId="urn:microsoft.com/office/officeart/2005/8/layout/default"/>
    <dgm:cxn modelId="{73DD7632-B8ED-4178-91E5-100D0431AFC4}" type="presParOf" srcId="{9B0D22F7-8BF2-44C4-B402-A7E77C473024}" destId="{538A8B5C-FD38-46C2-BD79-C0B6EA8B25AF}" srcOrd="21" destOrd="0" presId="urn:microsoft.com/office/officeart/2005/8/layout/default"/>
    <dgm:cxn modelId="{6DB3C8F6-118A-474D-ACE2-105726E9709E}" type="presParOf" srcId="{9B0D22F7-8BF2-44C4-B402-A7E77C473024}" destId="{6DF20570-D954-4160-B940-145448E61277}" srcOrd="2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02622-2420-4BCA-B2F5-9B62B3027E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53D92195-8AF5-44D5-B0A9-15A01BE0516B}">
      <dgm:prSet phldrT="[Texte]" custT="1"/>
      <dgm:spPr/>
      <dgm:t>
        <a:bodyPr/>
        <a:lstStyle/>
        <a:p>
          <a:r>
            <a:rPr lang="fr-FR" sz="1000" b="0" i="1" u="none" dirty="0" smtClean="0"/>
            <a:t>Faciliter la traversée de St Julien aux véhicules se rendant en Suisse est une aberration, au vu de ce qui se construit dans les localités environnantes. En ma qualité de piéton et de cycliste je crains vraiment pour ma vie lors du trafic des pendulaires surtout vers la place du marché.</a:t>
          </a:r>
          <a:endParaRPr lang="fr-FR" sz="1000" i="1" dirty="0"/>
        </a:p>
      </dgm:t>
    </dgm:pt>
    <dgm:pt modelId="{EDE2DC02-8F97-4DFC-87A7-F90990CEF1EF}" type="parTrans" cxnId="{4BFF0023-1A72-4919-B348-E47E5C171245}">
      <dgm:prSet/>
      <dgm:spPr/>
      <dgm:t>
        <a:bodyPr/>
        <a:lstStyle/>
        <a:p>
          <a:endParaRPr lang="fr-FR" sz="2800" i="1"/>
        </a:p>
      </dgm:t>
    </dgm:pt>
    <dgm:pt modelId="{99451A51-FF48-48CF-91FF-949CF2A42907}" type="sibTrans" cxnId="{4BFF0023-1A72-4919-B348-E47E5C171245}">
      <dgm:prSet/>
      <dgm:spPr/>
      <dgm:t>
        <a:bodyPr/>
        <a:lstStyle/>
        <a:p>
          <a:endParaRPr lang="fr-FR" sz="2800" i="1"/>
        </a:p>
      </dgm:t>
    </dgm:pt>
    <dgm:pt modelId="{50818CA4-6370-456C-8984-E2F8E6971691}">
      <dgm:prSet custT="1"/>
      <dgm:spPr/>
      <dgm:t>
        <a:bodyPr/>
        <a:lstStyle/>
        <a:p>
          <a:r>
            <a:rPr lang="fr-FR" sz="1000" b="0" i="1" u="none" dirty="0" smtClean="0"/>
            <a:t>Il faut interdire les élèves des écoles inscrits aux transports scolaires (qui coûtent chers) de venir en voiture à St Julien. Il faut faire garer les voitures avant </a:t>
          </a:r>
          <a:r>
            <a:rPr lang="fr-FR" sz="1000" b="0" i="1" u="none" dirty="0" err="1" smtClean="0"/>
            <a:t>Cervonnex</a:t>
          </a:r>
          <a:r>
            <a:rPr lang="fr-FR" sz="1000" b="0" i="1" u="none" dirty="0" smtClean="0"/>
            <a:t>, il ne faut pas les laisser passer le pont de la SNCF. Faire un sens giratoire entrée à St Julien pas le pont SNCF sortie par le tri postal si non ça sera tout bloqué.</a:t>
          </a:r>
          <a:endParaRPr lang="fr-FR" sz="1000" i="1" dirty="0"/>
        </a:p>
      </dgm:t>
    </dgm:pt>
    <dgm:pt modelId="{8CB82CAB-E19B-470E-B39E-D125F68FAA84}" type="parTrans" cxnId="{C1858E39-9FDA-4F15-8C8F-A4B1DA4F8BF7}">
      <dgm:prSet/>
      <dgm:spPr/>
      <dgm:t>
        <a:bodyPr/>
        <a:lstStyle/>
        <a:p>
          <a:endParaRPr lang="fr-FR" sz="2800" i="1"/>
        </a:p>
      </dgm:t>
    </dgm:pt>
    <dgm:pt modelId="{8DE828FB-135C-4418-BDBB-532361CDBAB4}" type="sibTrans" cxnId="{C1858E39-9FDA-4F15-8C8F-A4B1DA4F8BF7}">
      <dgm:prSet/>
      <dgm:spPr/>
      <dgm:t>
        <a:bodyPr/>
        <a:lstStyle/>
        <a:p>
          <a:endParaRPr lang="fr-FR" sz="2800" i="1"/>
        </a:p>
      </dgm:t>
    </dgm:pt>
    <dgm:pt modelId="{9E60903D-3C7B-4568-92DB-24A50B09AD81}">
      <dgm:prSet custT="1"/>
      <dgm:spPr/>
      <dgm:t>
        <a:bodyPr/>
        <a:lstStyle/>
        <a:p>
          <a:r>
            <a:rPr lang="fr-FR" sz="1000" b="0" i="1" u="none" dirty="0" smtClean="0"/>
            <a:t>A quant l'ouverture de </a:t>
          </a:r>
          <a:r>
            <a:rPr lang="fr-FR" sz="1000" b="0" i="1" u="none" dirty="0" err="1" smtClean="0"/>
            <a:t>Bardonex</a:t>
          </a:r>
          <a:r>
            <a:rPr lang="fr-FR" sz="1000" b="0" i="1" u="none" dirty="0" smtClean="0"/>
            <a:t> ? Une autoroute avec un goulot d'étranglement ne sert à rien !</a:t>
          </a:r>
          <a:endParaRPr lang="fr-FR" sz="1000" i="1" dirty="0"/>
        </a:p>
      </dgm:t>
    </dgm:pt>
    <dgm:pt modelId="{82A14E1F-C2D0-458C-9537-AF03DA694A89}" type="parTrans" cxnId="{81D268DD-A2DE-43D5-A39E-D86872085206}">
      <dgm:prSet/>
      <dgm:spPr/>
      <dgm:t>
        <a:bodyPr/>
        <a:lstStyle/>
        <a:p>
          <a:endParaRPr lang="fr-FR" sz="2800" i="1"/>
        </a:p>
      </dgm:t>
    </dgm:pt>
    <dgm:pt modelId="{4F7387A9-49CE-483D-8DA3-B7640461904F}" type="sibTrans" cxnId="{81D268DD-A2DE-43D5-A39E-D86872085206}">
      <dgm:prSet/>
      <dgm:spPr/>
      <dgm:t>
        <a:bodyPr/>
        <a:lstStyle/>
        <a:p>
          <a:endParaRPr lang="fr-FR" sz="2800" i="1"/>
        </a:p>
      </dgm:t>
    </dgm:pt>
    <dgm:pt modelId="{882686AA-07AA-43CB-8E01-1CAA5F1E6F48}">
      <dgm:prSet custT="1"/>
      <dgm:spPr/>
      <dgm:t>
        <a:bodyPr/>
        <a:lstStyle/>
        <a:p>
          <a:r>
            <a:rPr lang="fr-FR" sz="1000" b="0" i="1" u="none" dirty="0" smtClean="0"/>
            <a:t>P+R à </a:t>
          </a:r>
          <a:r>
            <a:rPr lang="fr-FR" sz="1000" b="0" i="1" u="none" dirty="0" err="1" smtClean="0"/>
            <a:t>Bardonnex</a:t>
          </a:r>
          <a:r>
            <a:rPr lang="fr-FR" sz="1000" b="0" i="1" u="none" dirty="0" smtClean="0"/>
            <a:t> et près de Vitam. - Accès direct à la gare depuis rond point du haut (N201 Annecy et D206 de </a:t>
          </a:r>
          <a:r>
            <a:rPr lang="fr-FR" sz="1000" b="0" i="1" u="none" dirty="0" err="1" smtClean="0"/>
            <a:t>Valleiry</a:t>
          </a:r>
          <a:r>
            <a:rPr lang="fr-FR" sz="1000" b="0" i="1" u="none" dirty="0" smtClean="0"/>
            <a:t>) - </a:t>
          </a:r>
          <a:r>
            <a:rPr lang="fr-FR" sz="1000" b="0" i="1" u="none" dirty="0" err="1" smtClean="0"/>
            <a:t>Nelle</a:t>
          </a:r>
          <a:r>
            <a:rPr lang="fr-FR" sz="1000" b="0" i="1" u="none" dirty="0" smtClean="0"/>
            <a:t> entrée autoroute à </a:t>
          </a:r>
          <a:r>
            <a:rPr lang="fr-FR" sz="1000" b="0" i="1" u="none" dirty="0" err="1" smtClean="0"/>
            <a:t>Valleiry</a:t>
          </a:r>
          <a:r>
            <a:rPr lang="fr-FR" sz="1000" b="0" i="1" u="none" dirty="0" smtClean="0"/>
            <a:t> - Plus de bus français. - Plus de pistes cyclables (entre Vitam et St-Ju) entre les villages voisins et centre ville. - Plus de parcs à vélos sécurisés. </a:t>
          </a:r>
          <a:endParaRPr lang="fr-FR" sz="1000" i="1" dirty="0"/>
        </a:p>
      </dgm:t>
    </dgm:pt>
    <dgm:pt modelId="{CBDB5808-A801-4D55-933F-F786EBF52929}" type="parTrans" cxnId="{53AE2E30-7EB5-42B6-BC2F-AC10B135C1DA}">
      <dgm:prSet/>
      <dgm:spPr/>
      <dgm:t>
        <a:bodyPr/>
        <a:lstStyle/>
        <a:p>
          <a:endParaRPr lang="fr-FR" sz="2800" i="1"/>
        </a:p>
      </dgm:t>
    </dgm:pt>
    <dgm:pt modelId="{F111648E-EC69-4160-A26A-62C16BB26528}" type="sibTrans" cxnId="{53AE2E30-7EB5-42B6-BC2F-AC10B135C1DA}">
      <dgm:prSet/>
      <dgm:spPr/>
      <dgm:t>
        <a:bodyPr/>
        <a:lstStyle/>
        <a:p>
          <a:endParaRPr lang="fr-FR" sz="2800" i="1"/>
        </a:p>
      </dgm:t>
    </dgm:pt>
    <dgm:pt modelId="{84E91FBB-C901-4306-B603-43A429AA0C79}">
      <dgm:prSet custT="1"/>
      <dgm:spPr/>
      <dgm:t>
        <a:bodyPr/>
        <a:lstStyle/>
        <a:p>
          <a:r>
            <a:rPr lang="fr-FR" sz="1000" b="0" i="1" u="none" dirty="0" smtClean="0"/>
            <a:t>Construire cette ligne de tram / St Julien / Aéroport de Genève Ce qui soulagera le </a:t>
          </a:r>
          <a:r>
            <a:rPr lang="fr-FR" sz="1000" b="0" i="1" u="none" dirty="0" err="1" smtClean="0"/>
            <a:t>traffic</a:t>
          </a:r>
          <a:r>
            <a:rPr lang="fr-FR" sz="1000" b="0" i="1" u="none" dirty="0" smtClean="0"/>
            <a:t> et poussera vers une dynamique verte</a:t>
          </a:r>
          <a:endParaRPr lang="fr-FR" sz="1000" i="1" dirty="0"/>
        </a:p>
      </dgm:t>
    </dgm:pt>
    <dgm:pt modelId="{4434D558-D2E4-4B14-95B3-E87EB2ED4EF3}" type="parTrans" cxnId="{2A65EE5F-C9E5-4722-8153-56A3C1A77555}">
      <dgm:prSet/>
      <dgm:spPr/>
      <dgm:t>
        <a:bodyPr/>
        <a:lstStyle/>
        <a:p>
          <a:endParaRPr lang="fr-FR" sz="2800" i="1"/>
        </a:p>
      </dgm:t>
    </dgm:pt>
    <dgm:pt modelId="{68880D4E-FAB6-4B67-977A-20A664FD3C71}" type="sibTrans" cxnId="{2A65EE5F-C9E5-4722-8153-56A3C1A77555}">
      <dgm:prSet/>
      <dgm:spPr/>
      <dgm:t>
        <a:bodyPr/>
        <a:lstStyle/>
        <a:p>
          <a:endParaRPr lang="fr-FR" sz="2800" i="1"/>
        </a:p>
      </dgm:t>
    </dgm:pt>
    <dgm:pt modelId="{294227D4-AEEC-4434-B299-5A931E453313}">
      <dgm:prSet custT="1"/>
      <dgm:spPr/>
      <dgm:t>
        <a:bodyPr/>
        <a:lstStyle/>
        <a:p>
          <a:r>
            <a:rPr lang="fr-FR" sz="1000" b="0" i="1" u="none" dirty="0" smtClean="0"/>
            <a:t>J'ai le sentiment que St Julien connait depuis quelques années une croissance non maîtrisée, et que les infrastructures routières sont pensées pour inciter les gens à ne pas prendre leurs voitures sans pour autant proposé des solutions autres que la ligne D qui n'offrent pas la souplesse nécessaire. Il me semble urgent de penser les modes de circulations en ville pour tenter de fluidifier le </a:t>
          </a:r>
          <a:r>
            <a:rPr lang="fr-FR" sz="1000" b="0" i="1" u="none" dirty="0" err="1" smtClean="0"/>
            <a:t>traffic</a:t>
          </a:r>
          <a:r>
            <a:rPr lang="fr-FR" sz="1000" b="0" i="1" u="none" dirty="0" smtClean="0"/>
            <a:t> plutôt que de limiter. Une voiture dans un bouchon pollue localement plus que 2 voitures qui roulent.</a:t>
          </a:r>
          <a:endParaRPr lang="fr-FR" sz="1000" i="1" dirty="0"/>
        </a:p>
      </dgm:t>
    </dgm:pt>
    <dgm:pt modelId="{65A55B64-DA8D-4863-B80F-50C6C5BE7E2E}" type="parTrans" cxnId="{9C6B165F-A3F1-437E-B32B-1571494B1695}">
      <dgm:prSet/>
      <dgm:spPr/>
      <dgm:t>
        <a:bodyPr/>
        <a:lstStyle/>
        <a:p>
          <a:endParaRPr lang="fr-FR" sz="2800" i="1"/>
        </a:p>
      </dgm:t>
    </dgm:pt>
    <dgm:pt modelId="{6E056ECC-3FFC-424E-9B6F-A53FD2BC56E8}" type="sibTrans" cxnId="{9C6B165F-A3F1-437E-B32B-1571494B1695}">
      <dgm:prSet/>
      <dgm:spPr/>
      <dgm:t>
        <a:bodyPr/>
        <a:lstStyle/>
        <a:p>
          <a:endParaRPr lang="fr-FR" sz="2800" i="1"/>
        </a:p>
      </dgm:t>
    </dgm:pt>
    <dgm:pt modelId="{69FA24E4-7FD6-4C82-8441-7BB2F9C7A028}">
      <dgm:prSet custT="1"/>
      <dgm:spPr/>
      <dgm:t>
        <a:bodyPr/>
        <a:lstStyle/>
        <a:p>
          <a:r>
            <a:rPr lang="fr-FR" sz="1000" b="0" i="1" u="none" dirty="0" smtClean="0"/>
            <a:t>Il faut absolument diriger les voitures des frontaliers venant d'Annecy ou autre mais qui passent par st julien sur une autre voie que le centre ville. la frontière </a:t>
          </a:r>
          <a:r>
            <a:rPr lang="fr-FR" sz="1000" b="0" i="1" u="none" dirty="0" err="1" smtClean="0"/>
            <a:t>bardonnex</a:t>
          </a:r>
          <a:r>
            <a:rPr lang="fr-FR" sz="1000" b="0" i="1" u="none" dirty="0" smtClean="0"/>
            <a:t> est en sous capacité. Que cela soit en centre ville la matin ou le soir, ce sont les frontaliers qui l'engorge. Ce passage de plus ne génère aucune économie à st julien, ce n'est qu'une nuisance!</a:t>
          </a:r>
          <a:endParaRPr lang="fr-FR" sz="1000" i="1" dirty="0"/>
        </a:p>
      </dgm:t>
    </dgm:pt>
    <dgm:pt modelId="{7A3BF568-A44C-4BCA-A5AE-7FED948FA790}" type="parTrans" cxnId="{FF5D96A2-85A7-427F-BD39-FF09BFAE4AEC}">
      <dgm:prSet/>
      <dgm:spPr/>
      <dgm:t>
        <a:bodyPr/>
        <a:lstStyle/>
        <a:p>
          <a:endParaRPr lang="fr-FR" sz="2800" i="1"/>
        </a:p>
      </dgm:t>
    </dgm:pt>
    <dgm:pt modelId="{7B2A518E-FD36-45C0-95E4-4046C4064E0A}" type="sibTrans" cxnId="{FF5D96A2-85A7-427F-BD39-FF09BFAE4AEC}">
      <dgm:prSet/>
      <dgm:spPr/>
      <dgm:t>
        <a:bodyPr/>
        <a:lstStyle/>
        <a:p>
          <a:endParaRPr lang="fr-FR" sz="2800" i="1"/>
        </a:p>
      </dgm:t>
    </dgm:pt>
    <dgm:pt modelId="{28238D2F-924D-4799-A3C5-6391E13500CE}">
      <dgm:prSet custT="1"/>
      <dgm:spPr/>
      <dgm:t>
        <a:bodyPr/>
        <a:lstStyle/>
        <a:p>
          <a:r>
            <a:rPr lang="fr-FR" sz="1000" b="0" i="1" u="none" dirty="0" smtClean="0"/>
            <a:t>L'équipe actuelle a été totalement débordée par l'explosion immobilière. Aucune vision globale, pas de schéma cohérent circulation-habitation... un gâchis... A l'avenir, priorité au contournement de St Ju et à la réorganisation de la circulation, avant tout nouveau projet immobilier d'envergure. 20 ans pour faire une route, 5 ans pour un pâté d'immeubles... cherchez l'erreur.</a:t>
          </a:r>
          <a:endParaRPr lang="fr-FR" sz="1000" i="1" dirty="0"/>
        </a:p>
      </dgm:t>
    </dgm:pt>
    <dgm:pt modelId="{62F3E77F-C13E-4523-A69E-84F65E3215C5}" type="parTrans" cxnId="{B8086474-14C6-4D93-A34B-11562AB76D2F}">
      <dgm:prSet/>
      <dgm:spPr/>
      <dgm:t>
        <a:bodyPr/>
        <a:lstStyle/>
        <a:p>
          <a:endParaRPr lang="fr-FR" sz="2800" i="1"/>
        </a:p>
      </dgm:t>
    </dgm:pt>
    <dgm:pt modelId="{0AC5A26A-83A3-47CE-89E6-50529023395F}" type="sibTrans" cxnId="{B8086474-14C6-4D93-A34B-11562AB76D2F}">
      <dgm:prSet/>
      <dgm:spPr/>
      <dgm:t>
        <a:bodyPr/>
        <a:lstStyle/>
        <a:p>
          <a:endParaRPr lang="fr-FR" sz="2800" i="1"/>
        </a:p>
      </dgm:t>
    </dgm:pt>
    <dgm:pt modelId="{54FB7F98-FB57-4040-BA80-E027ED586674}">
      <dgm:prSet custT="1"/>
      <dgm:spPr/>
      <dgm:t>
        <a:bodyPr/>
        <a:lstStyle/>
        <a:p>
          <a:r>
            <a:rPr lang="fr-FR" sz="1000" b="0" i="1" u="none" dirty="0" smtClean="0"/>
            <a:t>SECURISER LES AXES ROUTIERS AUX ABORDS DE ST JULIEN : LIMITATION DE VITESSE A 35KM/H DOS D ANE FAITES EN SORTE DE MODIFIER LE COMPORTEMENT DES VOYOUS QUI ROULENT A 120 RTE DE FEIGERES, DE THAIRY, DE VIRY</a:t>
          </a:r>
          <a:endParaRPr lang="fr-FR" sz="1000" i="1" dirty="0"/>
        </a:p>
      </dgm:t>
    </dgm:pt>
    <dgm:pt modelId="{7EC3EE7E-4D81-4015-8CA1-4DB4EEB04073}" type="parTrans" cxnId="{570382C2-D34E-4171-98D1-0DC053D0ECD7}">
      <dgm:prSet/>
      <dgm:spPr/>
      <dgm:t>
        <a:bodyPr/>
        <a:lstStyle/>
        <a:p>
          <a:endParaRPr lang="fr-FR" sz="2800" i="1"/>
        </a:p>
      </dgm:t>
    </dgm:pt>
    <dgm:pt modelId="{868C90AA-0C2E-484C-BADF-178460933320}" type="sibTrans" cxnId="{570382C2-D34E-4171-98D1-0DC053D0ECD7}">
      <dgm:prSet/>
      <dgm:spPr/>
      <dgm:t>
        <a:bodyPr/>
        <a:lstStyle/>
        <a:p>
          <a:endParaRPr lang="fr-FR" sz="2800" i="1"/>
        </a:p>
      </dgm:t>
    </dgm:pt>
    <dgm:pt modelId="{9BBB29EC-00F0-4258-9D82-305664AFDE6A}">
      <dgm:prSet custT="1"/>
      <dgm:spPr/>
      <dgm:t>
        <a:bodyPr/>
        <a:lstStyle/>
        <a:p>
          <a:r>
            <a:rPr lang="fr-FR" sz="1000" b="0" i="1" u="none" smtClean="0"/>
            <a:t>faira le nécéssaire pour que les véhicules ne traversent ni la ville ni les hameaux en les incitant à prendre les routes nationales dimentionnées pour le flot de véhicules.</a:t>
          </a:r>
          <a:endParaRPr lang="fr-FR" sz="1000" i="1"/>
        </a:p>
      </dgm:t>
    </dgm:pt>
    <dgm:pt modelId="{FAD27448-78A7-451A-98F4-6A99D0A3DE39}" type="parTrans" cxnId="{DFA7B00C-0833-4AF7-A0FF-8D872F222E11}">
      <dgm:prSet/>
      <dgm:spPr/>
      <dgm:t>
        <a:bodyPr/>
        <a:lstStyle/>
        <a:p>
          <a:endParaRPr lang="fr-FR" sz="2800" i="1"/>
        </a:p>
      </dgm:t>
    </dgm:pt>
    <dgm:pt modelId="{EEEF923F-4611-4114-BC4A-D0EAF306FCBF}" type="sibTrans" cxnId="{DFA7B00C-0833-4AF7-A0FF-8D872F222E11}">
      <dgm:prSet/>
      <dgm:spPr/>
      <dgm:t>
        <a:bodyPr/>
        <a:lstStyle/>
        <a:p>
          <a:endParaRPr lang="fr-FR" sz="2800" i="1"/>
        </a:p>
      </dgm:t>
    </dgm:pt>
    <dgm:pt modelId="{75E18281-7613-4FA1-BD08-0E83873546EC}">
      <dgm:prSet custT="1"/>
      <dgm:spPr/>
      <dgm:t>
        <a:bodyPr/>
        <a:lstStyle/>
        <a:p>
          <a:r>
            <a:rPr lang="fr-FR" sz="1000" b="0" i="1" u="none" dirty="0" smtClean="0"/>
            <a:t>Des parkings à l'</a:t>
          </a:r>
          <a:r>
            <a:rPr lang="fr-FR" sz="1000" b="0" i="1" u="none" dirty="0" err="1" smtClean="0"/>
            <a:t>extétirieur</a:t>
          </a:r>
          <a:r>
            <a:rPr lang="fr-FR" sz="1000" b="0" i="1" u="none" dirty="0" smtClean="0"/>
            <a:t> de chaque entrée et renforcement des transports en commun.</a:t>
          </a:r>
          <a:endParaRPr lang="fr-FR" sz="1000" i="1" dirty="0"/>
        </a:p>
      </dgm:t>
    </dgm:pt>
    <dgm:pt modelId="{34592C16-9275-421C-A116-97C028A99CC0}" type="parTrans" cxnId="{CBAD8FEC-D19C-49C1-B414-14E8DD74C231}">
      <dgm:prSet/>
      <dgm:spPr/>
      <dgm:t>
        <a:bodyPr/>
        <a:lstStyle/>
        <a:p>
          <a:endParaRPr lang="fr-FR" sz="2800" i="1"/>
        </a:p>
      </dgm:t>
    </dgm:pt>
    <dgm:pt modelId="{ED236492-6F8D-4316-ADC2-EE4CEE1C71A4}" type="sibTrans" cxnId="{CBAD8FEC-D19C-49C1-B414-14E8DD74C231}">
      <dgm:prSet/>
      <dgm:spPr/>
      <dgm:t>
        <a:bodyPr/>
        <a:lstStyle/>
        <a:p>
          <a:endParaRPr lang="fr-FR" sz="2800" i="1"/>
        </a:p>
      </dgm:t>
    </dgm:pt>
    <dgm:pt modelId="{A6686391-54EC-4B26-AD8F-3A9D1202AF29}" type="pres">
      <dgm:prSet presAssocID="{EC502622-2420-4BCA-B2F5-9B62B3027E25}" presName="diagram" presStyleCnt="0">
        <dgm:presLayoutVars>
          <dgm:dir/>
          <dgm:resizeHandles val="exact"/>
        </dgm:presLayoutVars>
      </dgm:prSet>
      <dgm:spPr/>
      <dgm:t>
        <a:bodyPr/>
        <a:lstStyle/>
        <a:p>
          <a:endParaRPr lang="fr-FR"/>
        </a:p>
      </dgm:t>
    </dgm:pt>
    <dgm:pt modelId="{CFDFC8A1-5951-442E-AB44-E57F0626EF11}" type="pres">
      <dgm:prSet presAssocID="{53D92195-8AF5-44D5-B0A9-15A01BE0516B}" presName="node" presStyleLbl="node1" presStyleIdx="0" presStyleCnt="11" custScaleX="115097" custScaleY="142142">
        <dgm:presLayoutVars>
          <dgm:bulletEnabled val="1"/>
        </dgm:presLayoutVars>
      </dgm:prSet>
      <dgm:spPr/>
      <dgm:t>
        <a:bodyPr/>
        <a:lstStyle/>
        <a:p>
          <a:endParaRPr lang="fr-FR"/>
        </a:p>
      </dgm:t>
    </dgm:pt>
    <dgm:pt modelId="{79E1AB38-35E6-4CAD-AFA1-90EE49F64EF1}" type="pres">
      <dgm:prSet presAssocID="{99451A51-FF48-48CF-91FF-949CF2A42907}" presName="sibTrans" presStyleCnt="0"/>
      <dgm:spPr/>
    </dgm:pt>
    <dgm:pt modelId="{395F4CA2-237E-4AF6-B3BD-81D32BB1DE63}" type="pres">
      <dgm:prSet presAssocID="{50818CA4-6370-456C-8984-E2F8E6971691}" presName="node" presStyleLbl="node1" presStyleIdx="1" presStyleCnt="11" custScaleX="134434" custScaleY="147290">
        <dgm:presLayoutVars>
          <dgm:bulletEnabled val="1"/>
        </dgm:presLayoutVars>
      </dgm:prSet>
      <dgm:spPr/>
      <dgm:t>
        <a:bodyPr/>
        <a:lstStyle/>
        <a:p>
          <a:endParaRPr lang="fr-FR"/>
        </a:p>
      </dgm:t>
    </dgm:pt>
    <dgm:pt modelId="{7F9ECB47-1E81-49CE-BD04-EECFD3FBA856}" type="pres">
      <dgm:prSet presAssocID="{8DE828FB-135C-4418-BDBB-532361CDBAB4}" presName="sibTrans" presStyleCnt="0"/>
      <dgm:spPr/>
    </dgm:pt>
    <dgm:pt modelId="{B617E7A9-35D9-4793-9CA2-F83A263C4D96}" type="pres">
      <dgm:prSet presAssocID="{9E60903D-3C7B-4568-92DB-24A50B09AD81}" presName="node" presStyleLbl="node1" presStyleIdx="2" presStyleCnt="11">
        <dgm:presLayoutVars>
          <dgm:bulletEnabled val="1"/>
        </dgm:presLayoutVars>
      </dgm:prSet>
      <dgm:spPr/>
      <dgm:t>
        <a:bodyPr/>
        <a:lstStyle/>
        <a:p>
          <a:endParaRPr lang="fr-FR"/>
        </a:p>
      </dgm:t>
    </dgm:pt>
    <dgm:pt modelId="{383C5AB0-B17C-4AFD-9FD5-C33D7186CC3B}" type="pres">
      <dgm:prSet presAssocID="{4F7387A9-49CE-483D-8DA3-B7640461904F}" presName="sibTrans" presStyleCnt="0"/>
      <dgm:spPr/>
    </dgm:pt>
    <dgm:pt modelId="{71AEF932-D182-4F30-892F-248725B77BF5}" type="pres">
      <dgm:prSet presAssocID="{882686AA-07AA-43CB-8E01-1CAA5F1E6F48}" presName="node" presStyleLbl="node1" presStyleIdx="3" presStyleCnt="11" custScaleX="122981" custScaleY="140082">
        <dgm:presLayoutVars>
          <dgm:bulletEnabled val="1"/>
        </dgm:presLayoutVars>
      </dgm:prSet>
      <dgm:spPr/>
      <dgm:t>
        <a:bodyPr/>
        <a:lstStyle/>
        <a:p>
          <a:endParaRPr lang="fr-FR"/>
        </a:p>
      </dgm:t>
    </dgm:pt>
    <dgm:pt modelId="{1D386E65-18B4-4AC9-84EC-9B262C5D3A59}" type="pres">
      <dgm:prSet presAssocID="{F111648E-EC69-4160-A26A-62C16BB26528}" presName="sibTrans" presStyleCnt="0"/>
      <dgm:spPr/>
    </dgm:pt>
    <dgm:pt modelId="{CED94894-AD6D-4EDA-A848-413FE1F104BC}" type="pres">
      <dgm:prSet presAssocID="{84E91FBB-C901-4306-B603-43A429AA0C79}" presName="node" presStyleLbl="node1" presStyleIdx="4" presStyleCnt="11" custScaleX="80433" custScaleY="104908">
        <dgm:presLayoutVars>
          <dgm:bulletEnabled val="1"/>
        </dgm:presLayoutVars>
      </dgm:prSet>
      <dgm:spPr/>
      <dgm:t>
        <a:bodyPr/>
        <a:lstStyle/>
        <a:p>
          <a:endParaRPr lang="fr-FR"/>
        </a:p>
      </dgm:t>
    </dgm:pt>
    <dgm:pt modelId="{091DB813-D61E-48FE-9FD6-21144F1FEFFA}" type="pres">
      <dgm:prSet presAssocID="{68880D4E-FAB6-4B67-977A-20A664FD3C71}" presName="sibTrans" presStyleCnt="0"/>
      <dgm:spPr/>
    </dgm:pt>
    <dgm:pt modelId="{370426CE-E69E-47A9-A101-D2A2D51CBFFB}" type="pres">
      <dgm:prSet presAssocID="{294227D4-AEEC-4434-B299-5A931E453313}" presName="node" presStyleLbl="node1" presStyleIdx="5" presStyleCnt="11" custScaleX="152561" custScaleY="162755">
        <dgm:presLayoutVars>
          <dgm:bulletEnabled val="1"/>
        </dgm:presLayoutVars>
      </dgm:prSet>
      <dgm:spPr/>
      <dgm:t>
        <a:bodyPr/>
        <a:lstStyle/>
        <a:p>
          <a:endParaRPr lang="fr-FR"/>
        </a:p>
      </dgm:t>
    </dgm:pt>
    <dgm:pt modelId="{CEB05986-697B-4E62-881F-F0CD9FAB7AC5}" type="pres">
      <dgm:prSet presAssocID="{6E056ECC-3FFC-424E-9B6F-A53FD2BC56E8}" presName="sibTrans" presStyleCnt="0"/>
      <dgm:spPr/>
    </dgm:pt>
    <dgm:pt modelId="{0787AC57-EDBF-4E0E-8920-883E2DAB0BE8}" type="pres">
      <dgm:prSet presAssocID="{69FA24E4-7FD6-4C82-8441-7BB2F9C7A028}" presName="node" presStyleLbl="node1" presStyleIdx="6" presStyleCnt="11" custScaleX="138778" custScaleY="163416">
        <dgm:presLayoutVars>
          <dgm:bulletEnabled val="1"/>
        </dgm:presLayoutVars>
      </dgm:prSet>
      <dgm:spPr/>
      <dgm:t>
        <a:bodyPr/>
        <a:lstStyle/>
        <a:p>
          <a:endParaRPr lang="fr-FR"/>
        </a:p>
      </dgm:t>
    </dgm:pt>
    <dgm:pt modelId="{F411D2EB-9FBA-4747-9DA9-9838244B3573}" type="pres">
      <dgm:prSet presAssocID="{7B2A518E-FD36-45C0-95E4-4046C4064E0A}" presName="sibTrans" presStyleCnt="0"/>
      <dgm:spPr/>
    </dgm:pt>
    <dgm:pt modelId="{0598CDD1-DC84-4078-9B52-41998FAD2BD0}" type="pres">
      <dgm:prSet presAssocID="{28238D2F-924D-4799-A3C5-6391E13500CE}" presName="node" presStyleLbl="node1" presStyleIdx="7" presStyleCnt="11" custScaleX="132360" custScaleY="162305">
        <dgm:presLayoutVars>
          <dgm:bulletEnabled val="1"/>
        </dgm:presLayoutVars>
      </dgm:prSet>
      <dgm:spPr/>
      <dgm:t>
        <a:bodyPr/>
        <a:lstStyle/>
        <a:p>
          <a:endParaRPr lang="fr-FR"/>
        </a:p>
      </dgm:t>
    </dgm:pt>
    <dgm:pt modelId="{E97100A0-D2E0-4DFE-B0A5-D3F523279585}" type="pres">
      <dgm:prSet presAssocID="{0AC5A26A-83A3-47CE-89E6-50529023395F}" presName="sibTrans" presStyleCnt="0"/>
      <dgm:spPr/>
    </dgm:pt>
    <dgm:pt modelId="{6294EC88-1076-49C4-8667-E49EF29DD21D}" type="pres">
      <dgm:prSet presAssocID="{54FB7F98-FB57-4040-BA80-E027ED586674}" presName="node" presStyleLbl="node1" presStyleIdx="8" presStyleCnt="11" custScaleX="110423" custScaleY="118384">
        <dgm:presLayoutVars>
          <dgm:bulletEnabled val="1"/>
        </dgm:presLayoutVars>
      </dgm:prSet>
      <dgm:spPr/>
      <dgm:t>
        <a:bodyPr/>
        <a:lstStyle/>
        <a:p>
          <a:endParaRPr lang="fr-FR"/>
        </a:p>
      </dgm:t>
    </dgm:pt>
    <dgm:pt modelId="{532D1406-677E-4311-BC41-A565988544AC}" type="pres">
      <dgm:prSet presAssocID="{868C90AA-0C2E-484C-BADF-178460933320}" presName="sibTrans" presStyleCnt="0"/>
      <dgm:spPr/>
    </dgm:pt>
    <dgm:pt modelId="{3A0BF0FA-7B4F-4BA2-A821-B53A20AB31B8}" type="pres">
      <dgm:prSet presAssocID="{9BBB29EC-00F0-4258-9D82-305664AFDE6A}" presName="node" presStyleLbl="node1" presStyleIdx="9" presStyleCnt="11">
        <dgm:presLayoutVars>
          <dgm:bulletEnabled val="1"/>
        </dgm:presLayoutVars>
      </dgm:prSet>
      <dgm:spPr/>
      <dgm:t>
        <a:bodyPr/>
        <a:lstStyle/>
        <a:p>
          <a:endParaRPr lang="fr-FR"/>
        </a:p>
      </dgm:t>
    </dgm:pt>
    <dgm:pt modelId="{8A78DB2E-E114-4ED9-93E6-B4777622E59C}" type="pres">
      <dgm:prSet presAssocID="{EEEF923F-4611-4114-BC4A-D0EAF306FCBF}" presName="sibTrans" presStyleCnt="0"/>
      <dgm:spPr/>
    </dgm:pt>
    <dgm:pt modelId="{F65A3292-E7D7-45DB-A52A-F4171D42DEDB}" type="pres">
      <dgm:prSet presAssocID="{75E18281-7613-4FA1-BD08-0E83873546EC}" presName="node" presStyleLbl="node1" presStyleIdx="10" presStyleCnt="11" custScaleX="98998" custScaleY="80428">
        <dgm:presLayoutVars>
          <dgm:bulletEnabled val="1"/>
        </dgm:presLayoutVars>
      </dgm:prSet>
      <dgm:spPr/>
      <dgm:t>
        <a:bodyPr/>
        <a:lstStyle/>
        <a:p>
          <a:endParaRPr lang="fr-FR"/>
        </a:p>
      </dgm:t>
    </dgm:pt>
  </dgm:ptLst>
  <dgm:cxnLst>
    <dgm:cxn modelId="{9C6B165F-A3F1-437E-B32B-1571494B1695}" srcId="{EC502622-2420-4BCA-B2F5-9B62B3027E25}" destId="{294227D4-AEEC-4434-B299-5A931E453313}" srcOrd="5" destOrd="0" parTransId="{65A55B64-DA8D-4863-B80F-50C6C5BE7E2E}" sibTransId="{6E056ECC-3FFC-424E-9B6F-A53FD2BC56E8}"/>
    <dgm:cxn modelId="{BB36C516-DF22-45CB-817A-9D352366F507}" type="presOf" srcId="{75E18281-7613-4FA1-BD08-0E83873546EC}" destId="{F65A3292-E7D7-45DB-A52A-F4171D42DEDB}" srcOrd="0" destOrd="0" presId="urn:microsoft.com/office/officeart/2005/8/layout/default"/>
    <dgm:cxn modelId="{D4ADD03D-E234-4724-8BFE-F864EE150018}" type="presOf" srcId="{54FB7F98-FB57-4040-BA80-E027ED586674}" destId="{6294EC88-1076-49C4-8667-E49EF29DD21D}" srcOrd="0" destOrd="0" presId="urn:microsoft.com/office/officeart/2005/8/layout/default"/>
    <dgm:cxn modelId="{A95E368E-851D-4BC8-BE34-94E7F2CAA1EA}" type="presOf" srcId="{9BBB29EC-00F0-4258-9D82-305664AFDE6A}" destId="{3A0BF0FA-7B4F-4BA2-A821-B53A20AB31B8}" srcOrd="0" destOrd="0" presId="urn:microsoft.com/office/officeart/2005/8/layout/default"/>
    <dgm:cxn modelId="{B8086474-14C6-4D93-A34B-11562AB76D2F}" srcId="{EC502622-2420-4BCA-B2F5-9B62B3027E25}" destId="{28238D2F-924D-4799-A3C5-6391E13500CE}" srcOrd="7" destOrd="0" parTransId="{62F3E77F-C13E-4523-A69E-84F65E3215C5}" sibTransId="{0AC5A26A-83A3-47CE-89E6-50529023395F}"/>
    <dgm:cxn modelId="{81D268DD-A2DE-43D5-A39E-D86872085206}" srcId="{EC502622-2420-4BCA-B2F5-9B62B3027E25}" destId="{9E60903D-3C7B-4568-92DB-24A50B09AD81}" srcOrd="2" destOrd="0" parTransId="{82A14E1F-C2D0-458C-9537-AF03DA694A89}" sibTransId="{4F7387A9-49CE-483D-8DA3-B7640461904F}"/>
    <dgm:cxn modelId="{C1858E39-9FDA-4F15-8C8F-A4B1DA4F8BF7}" srcId="{EC502622-2420-4BCA-B2F5-9B62B3027E25}" destId="{50818CA4-6370-456C-8984-E2F8E6971691}" srcOrd="1" destOrd="0" parTransId="{8CB82CAB-E19B-470E-B39E-D125F68FAA84}" sibTransId="{8DE828FB-135C-4418-BDBB-532361CDBAB4}"/>
    <dgm:cxn modelId="{A3B26010-9DE0-431D-B0AF-AB5D9FB7D0DC}" type="presOf" srcId="{294227D4-AEEC-4434-B299-5A931E453313}" destId="{370426CE-E69E-47A9-A101-D2A2D51CBFFB}" srcOrd="0" destOrd="0" presId="urn:microsoft.com/office/officeart/2005/8/layout/default"/>
    <dgm:cxn modelId="{53AE2E30-7EB5-42B6-BC2F-AC10B135C1DA}" srcId="{EC502622-2420-4BCA-B2F5-9B62B3027E25}" destId="{882686AA-07AA-43CB-8E01-1CAA5F1E6F48}" srcOrd="3" destOrd="0" parTransId="{CBDB5808-A801-4D55-933F-F786EBF52929}" sibTransId="{F111648E-EC69-4160-A26A-62C16BB26528}"/>
    <dgm:cxn modelId="{6F1D2076-A7D3-4AD6-945A-FA802B274C93}" type="presOf" srcId="{84E91FBB-C901-4306-B603-43A429AA0C79}" destId="{CED94894-AD6D-4EDA-A848-413FE1F104BC}" srcOrd="0" destOrd="0" presId="urn:microsoft.com/office/officeart/2005/8/layout/default"/>
    <dgm:cxn modelId="{570382C2-D34E-4171-98D1-0DC053D0ECD7}" srcId="{EC502622-2420-4BCA-B2F5-9B62B3027E25}" destId="{54FB7F98-FB57-4040-BA80-E027ED586674}" srcOrd="8" destOrd="0" parTransId="{7EC3EE7E-4D81-4015-8CA1-4DB4EEB04073}" sibTransId="{868C90AA-0C2E-484C-BADF-178460933320}"/>
    <dgm:cxn modelId="{DFA7B00C-0833-4AF7-A0FF-8D872F222E11}" srcId="{EC502622-2420-4BCA-B2F5-9B62B3027E25}" destId="{9BBB29EC-00F0-4258-9D82-305664AFDE6A}" srcOrd="9" destOrd="0" parTransId="{FAD27448-78A7-451A-98F4-6A99D0A3DE39}" sibTransId="{EEEF923F-4611-4114-BC4A-D0EAF306FCBF}"/>
    <dgm:cxn modelId="{FF5D96A2-85A7-427F-BD39-FF09BFAE4AEC}" srcId="{EC502622-2420-4BCA-B2F5-9B62B3027E25}" destId="{69FA24E4-7FD6-4C82-8441-7BB2F9C7A028}" srcOrd="6" destOrd="0" parTransId="{7A3BF568-A44C-4BCA-A5AE-7FED948FA790}" sibTransId="{7B2A518E-FD36-45C0-95E4-4046C4064E0A}"/>
    <dgm:cxn modelId="{87CBD70B-4F9E-4310-B676-59F765A75489}" type="presOf" srcId="{50818CA4-6370-456C-8984-E2F8E6971691}" destId="{395F4CA2-237E-4AF6-B3BD-81D32BB1DE63}" srcOrd="0" destOrd="0" presId="urn:microsoft.com/office/officeart/2005/8/layout/default"/>
    <dgm:cxn modelId="{327C03B9-5721-4B20-AB2D-A14C5FAB1E0C}" type="presOf" srcId="{69FA24E4-7FD6-4C82-8441-7BB2F9C7A028}" destId="{0787AC57-EDBF-4E0E-8920-883E2DAB0BE8}" srcOrd="0" destOrd="0" presId="urn:microsoft.com/office/officeart/2005/8/layout/default"/>
    <dgm:cxn modelId="{1147C971-4BC2-4F10-8F15-6A9500B4EDF4}" type="presOf" srcId="{53D92195-8AF5-44D5-B0A9-15A01BE0516B}" destId="{CFDFC8A1-5951-442E-AB44-E57F0626EF11}" srcOrd="0" destOrd="0" presId="urn:microsoft.com/office/officeart/2005/8/layout/default"/>
    <dgm:cxn modelId="{DB69DDA6-4BE1-4893-890D-B4B4104D04D7}" type="presOf" srcId="{9E60903D-3C7B-4568-92DB-24A50B09AD81}" destId="{B617E7A9-35D9-4793-9CA2-F83A263C4D96}" srcOrd="0" destOrd="0" presId="urn:microsoft.com/office/officeart/2005/8/layout/default"/>
    <dgm:cxn modelId="{2CE0C030-5844-478C-AE26-B3B777698F3F}" type="presOf" srcId="{28238D2F-924D-4799-A3C5-6391E13500CE}" destId="{0598CDD1-DC84-4078-9B52-41998FAD2BD0}" srcOrd="0" destOrd="0" presId="urn:microsoft.com/office/officeart/2005/8/layout/default"/>
    <dgm:cxn modelId="{CBAD8FEC-D19C-49C1-B414-14E8DD74C231}" srcId="{EC502622-2420-4BCA-B2F5-9B62B3027E25}" destId="{75E18281-7613-4FA1-BD08-0E83873546EC}" srcOrd="10" destOrd="0" parTransId="{34592C16-9275-421C-A116-97C028A99CC0}" sibTransId="{ED236492-6F8D-4316-ADC2-EE4CEE1C71A4}"/>
    <dgm:cxn modelId="{4BFF0023-1A72-4919-B348-E47E5C171245}" srcId="{EC502622-2420-4BCA-B2F5-9B62B3027E25}" destId="{53D92195-8AF5-44D5-B0A9-15A01BE0516B}" srcOrd="0" destOrd="0" parTransId="{EDE2DC02-8F97-4DFC-87A7-F90990CEF1EF}" sibTransId="{99451A51-FF48-48CF-91FF-949CF2A42907}"/>
    <dgm:cxn modelId="{E8803346-CAE8-410A-BD4D-9D67EF5C3E47}" type="presOf" srcId="{EC502622-2420-4BCA-B2F5-9B62B3027E25}" destId="{A6686391-54EC-4B26-AD8F-3A9D1202AF29}" srcOrd="0" destOrd="0" presId="urn:microsoft.com/office/officeart/2005/8/layout/default"/>
    <dgm:cxn modelId="{496FF364-A76A-417C-8641-E8FD89307D85}" type="presOf" srcId="{882686AA-07AA-43CB-8E01-1CAA5F1E6F48}" destId="{71AEF932-D182-4F30-892F-248725B77BF5}" srcOrd="0" destOrd="0" presId="urn:microsoft.com/office/officeart/2005/8/layout/default"/>
    <dgm:cxn modelId="{2A65EE5F-C9E5-4722-8153-56A3C1A77555}" srcId="{EC502622-2420-4BCA-B2F5-9B62B3027E25}" destId="{84E91FBB-C901-4306-B603-43A429AA0C79}" srcOrd="4" destOrd="0" parTransId="{4434D558-D2E4-4B14-95B3-E87EB2ED4EF3}" sibTransId="{68880D4E-FAB6-4B67-977A-20A664FD3C71}"/>
    <dgm:cxn modelId="{FDC11465-A83D-4795-819E-2715A0944300}" type="presParOf" srcId="{A6686391-54EC-4B26-AD8F-3A9D1202AF29}" destId="{CFDFC8A1-5951-442E-AB44-E57F0626EF11}" srcOrd="0" destOrd="0" presId="urn:microsoft.com/office/officeart/2005/8/layout/default"/>
    <dgm:cxn modelId="{1955DA3F-DF54-4B64-B198-ADF337FC7827}" type="presParOf" srcId="{A6686391-54EC-4B26-AD8F-3A9D1202AF29}" destId="{79E1AB38-35E6-4CAD-AFA1-90EE49F64EF1}" srcOrd="1" destOrd="0" presId="urn:microsoft.com/office/officeart/2005/8/layout/default"/>
    <dgm:cxn modelId="{4CC9D8B7-2A7F-4A89-8873-19D24C9A1DB5}" type="presParOf" srcId="{A6686391-54EC-4B26-AD8F-3A9D1202AF29}" destId="{395F4CA2-237E-4AF6-B3BD-81D32BB1DE63}" srcOrd="2" destOrd="0" presId="urn:microsoft.com/office/officeart/2005/8/layout/default"/>
    <dgm:cxn modelId="{E477A981-1AEA-478C-806F-F2F885A1A8DC}" type="presParOf" srcId="{A6686391-54EC-4B26-AD8F-3A9D1202AF29}" destId="{7F9ECB47-1E81-49CE-BD04-EECFD3FBA856}" srcOrd="3" destOrd="0" presId="urn:microsoft.com/office/officeart/2005/8/layout/default"/>
    <dgm:cxn modelId="{0163905F-BF90-4234-A4AE-A97D1E0A802B}" type="presParOf" srcId="{A6686391-54EC-4B26-AD8F-3A9D1202AF29}" destId="{B617E7A9-35D9-4793-9CA2-F83A263C4D96}" srcOrd="4" destOrd="0" presId="urn:microsoft.com/office/officeart/2005/8/layout/default"/>
    <dgm:cxn modelId="{081DBBB6-9B72-472A-95A6-CF2303B3454C}" type="presParOf" srcId="{A6686391-54EC-4B26-AD8F-3A9D1202AF29}" destId="{383C5AB0-B17C-4AFD-9FD5-C33D7186CC3B}" srcOrd="5" destOrd="0" presId="urn:microsoft.com/office/officeart/2005/8/layout/default"/>
    <dgm:cxn modelId="{9562D8F9-DEB7-40B9-B40E-A1552AC6EEBE}" type="presParOf" srcId="{A6686391-54EC-4B26-AD8F-3A9D1202AF29}" destId="{71AEF932-D182-4F30-892F-248725B77BF5}" srcOrd="6" destOrd="0" presId="urn:microsoft.com/office/officeart/2005/8/layout/default"/>
    <dgm:cxn modelId="{F7638A45-CEEA-440F-B586-64F1C8E900B4}" type="presParOf" srcId="{A6686391-54EC-4B26-AD8F-3A9D1202AF29}" destId="{1D386E65-18B4-4AC9-84EC-9B262C5D3A59}" srcOrd="7" destOrd="0" presId="urn:microsoft.com/office/officeart/2005/8/layout/default"/>
    <dgm:cxn modelId="{3A0C5490-B818-458A-BD34-C86441F3C60B}" type="presParOf" srcId="{A6686391-54EC-4B26-AD8F-3A9D1202AF29}" destId="{CED94894-AD6D-4EDA-A848-413FE1F104BC}" srcOrd="8" destOrd="0" presId="urn:microsoft.com/office/officeart/2005/8/layout/default"/>
    <dgm:cxn modelId="{E3E755D9-649B-4F73-B31D-0A2628705AE9}" type="presParOf" srcId="{A6686391-54EC-4B26-AD8F-3A9D1202AF29}" destId="{091DB813-D61E-48FE-9FD6-21144F1FEFFA}" srcOrd="9" destOrd="0" presId="urn:microsoft.com/office/officeart/2005/8/layout/default"/>
    <dgm:cxn modelId="{6037BAA5-1914-417D-A1F3-B6FE55FE677B}" type="presParOf" srcId="{A6686391-54EC-4B26-AD8F-3A9D1202AF29}" destId="{370426CE-E69E-47A9-A101-D2A2D51CBFFB}" srcOrd="10" destOrd="0" presId="urn:microsoft.com/office/officeart/2005/8/layout/default"/>
    <dgm:cxn modelId="{E789A504-7349-40D2-809C-D0EF72487ADE}" type="presParOf" srcId="{A6686391-54EC-4B26-AD8F-3A9D1202AF29}" destId="{CEB05986-697B-4E62-881F-F0CD9FAB7AC5}" srcOrd="11" destOrd="0" presId="urn:microsoft.com/office/officeart/2005/8/layout/default"/>
    <dgm:cxn modelId="{4A1C08E4-756A-44EE-B83C-51EE984B9168}" type="presParOf" srcId="{A6686391-54EC-4B26-AD8F-3A9D1202AF29}" destId="{0787AC57-EDBF-4E0E-8920-883E2DAB0BE8}" srcOrd="12" destOrd="0" presId="urn:microsoft.com/office/officeart/2005/8/layout/default"/>
    <dgm:cxn modelId="{9D20D713-3AC7-4D35-8536-A8EB1CA20C1D}" type="presParOf" srcId="{A6686391-54EC-4B26-AD8F-3A9D1202AF29}" destId="{F411D2EB-9FBA-4747-9DA9-9838244B3573}" srcOrd="13" destOrd="0" presId="urn:microsoft.com/office/officeart/2005/8/layout/default"/>
    <dgm:cxn modelId="{97597594-272B-4AAD-8551-60AA6E357D5D}" type="presParOf" srcId="{A6686391-54EC-4B26-AD8F-3A9D1202AF29}" destId="{0598CDD1-DC84-4078-9B52-41998FAD2BD0}" srcOrd="14" destOrd="0" presId="urn:microsoft.com/office/officeart/2005/8/layout/default"/>
    <dgm:cxn modelId="{8AFC1AEE-072A-4E89-A9DE-B4D75DC77DE9}" type="presParOf" srcId="{A6686391-54EC-4B26-AD8F-3A9D1202AF29}" destId="{E97100A0-D2E0-4DFE-B0A5-D3F523279585}" srcOrd="15" destOrd="0" presId="urn:microsoft.com/office/officeart/2005/8/layout/default"/>
    <dgm:cxn modelId="{5691C18B-CC1F-4F93-BFFD-6D3D487C8BD9}" type="presParOf" srcId="{A6686391-54EC-4B26-AD8F-3A9D1202AF29}" destId="{6294EC88-1076-49C4-8667-E49EF29DD21D}" srcOrd="16" destOrd="0" presId="urn:microsoft.com/office/officeart/2005/8/layout/default"/>
    <dgm:cxn modelId="{57AC02EA-AF09-4CC1-AB9D-BDB855AA7E67}" type="presParOf" srcId="{A6686391-54EC-4B26-AD8F-3A9D1202AF29}" destId="{532D1406-677E-4311-BC41-A565988544AC}" srcOrd="17" destOrd="0" presId="urn:microsoft.com/office/officeart/2005/8/layout/default"/>
    <dgm:cxn modelId="{E87A5323-B340-40BB-8142-2DFBA303A396}" type="presParOf" srcId="{A6686391-54EC-4B26-AD8F-3A9D1202AF29}" destId="{3A0BF0FA-7B4F-4BA2-A821-B53A20AB31B8}" srcOrd="18" destOrd="0" presId="urn:microsoft.com/office/officeart/2005/8/layout/default"/>
    <dgm:cxn modelId="{7AA18092-8CBD-493E-A589-2E291E72EDD1}" type="presParOf" srcId="{A6686391-54EC-4B26-AD8F-3A9D1202AF29}" destId="{8A78DB2E-E114-4ED9-93E6-B4777622E59C}" srcOrd="19" destOrd="0" presId="urn:microsoft.com/office/officeart/2005/8/layout/default"/>
    <dgm:cxn modelId="{80C91084-F024-45CF-83F1-7F24C1D65A00}" type="presParOf" srcId="{A6686391-54EC-4B26-AD8F-3A9D1202AF29}" destId="{F65A3292-E7D7-45DB-A52A-F4171D42DEDB}" srcOrd="2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7D7397-4BAD-4A01-823E-A31B483EFA7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09AFF81D-BC87-45BE-AB50-2D1C84FF3F2B}">
      <dgm:prSet phldrT="[Texte]" custT="1"/>
      <dgm:spPr/>
      <dgm:t>
        <a:bodyPr/>
        <a:lstStyle/>
        <a:p>
          <a:r>
            <a:rPr lang="fr-FR" sz="1000" b="0" i="1" u="none" dirty="0" smtClean="0"/>
            <a:t>St Julien est plus </a:t>
          </a:r>
          <a:r>
            <a:rPr lang="fr-FR" sz="1000" b="0" i="1" u="none" dirty="0" err="1" smtClean="0"/>
            <a:t>agreable</a:t>
          </a:r>
          <a:r>
            <a:rPr lang="fr-FR" sz="1000" b="0" i="1" u="none" dirty="0" smtClean="0"/>
            <a:t> que d autres villes </a:t>
          </a:r>
          <a:r>
            <a:rPr lang="fr-FR" sz="1000" b="0" i="1" u="none" dirty="0" err="1" smtClean="0"/>
            <a:t>frontalieres</a:t>
          </a:r>
          <a:r>
            <a:rPr lang="fr-FR" sz="1000" b="0" i="1" u="none" dirty="0" smtClean="0"/>
            <a:t> mais s apparente grandement a une ville dortoir pour couples de cadres travaillant a </a:t>
          </a:r>
          <a:r>
            <a:rPr lang="fr-FR" sz="1000" b="0" i="1" u="none" dirty="0" err="1" smtClean="0"/>
            <a:t>Geneve</a:t>
          </a:r>
          <a:r>
            <a:rPr lang="fr-FR" sz="1000" b="0" i="1" u="none" dirty="0" smtClean="0"/>
            <a:t> Et l </a:t>
          </a:r>
          <a:r>
            <a:rPr lang="fr-FR" sz="1000" b="0" i="1" u="none" dirty="0" err="1" smtClean="0"/>
            <a:t>atmosphere</a:t>
          </a:r>
          <a:r>
            <a:rPr lang="fr-FR" sz="1000" b="0" i="1" u="none" dirty="0" smtClean="0"/>
            <a:t>/culture </a:t>
          </a:r>
          <a:r>
            <a:rPr lang="fr-FR" sz="1000" b="0" i="1" u="none" dirty="0" err="1" smtClean="0"/>
            <a:t>regionale</a:t>
          </a:r>
          <a:r>
            <a:rPr lang="fr-FR" sz="1000" b="0" i="1" u="none" dirty="0" smtClean="0"/>
            <a:t> ne respire pas la chaleur humaine c est peu de le dire...Une ville ou l on passe quelques </a:t>
          </a:r>
          <a:r>
            <a:rPr lang="fr-FR" sz="1000" b="0" i="1" u="none" dirty="0" err="1" smtClean="0"/>
            <a:t>annees</a:t>
          </a:r>
          <a:r>
            <a:rPr lang="fr-FR" sz="1000" b="0" i="1" u="none" dirty="0" smtClean="0"/>
            <a:t> avant de partir vers des cieux plus vivants </a:t>
          </a:r>
          <a:r>
            <a:rPr lang="fr-FR" sz="1000" b="0" i="1" u="none" dirty="0" err="1" smtClean="0"/>
            <a:t>depenser</a:t>
          </a:r>
          <a:r>
            <a:rPr lang="fr-FR" sz="1000" b="0" i="1" u="none" dirty="0" smtClean="0"/>
            <a:t> son salaire genevois On a pense a </a:t>
          </a:r>
          <a:r>
            <a:rPr lang="fr-FR" sz="1000" b="0" i="1" u="none" dirty="0" err="1" smtClean="0"/>
            <a:t>developper</a:t>
          </a:r>
          <a:r>
            <a:rPr lang="fr-FR" sz="1000" b="0" i="1" u="none" dirty="0" smtClean="0"/>
            <a:t> les programmes immobiliers pour jeunes cadres sans penser a l accompagnement </a:t>
          </a:r>
          <a:r>
            <a:rPr lang="fr-FR" sz="1000" b="0" i="1" u="none" dirty="0" err="1" smtClean="0"/>
            <a:t>necessaire</a:t>
          </a:r>
          <a:r>
            <a:rPr lang="fr-FR" sz="1000" b="0" i="1" u="none" dirty="0" smtClean="0"/>
            <a:t> des familles (</a:t>
          </a:r>
          <a:r>
            <a:rPr lang="fr-FR" sz="1000" b="0" i="1" u="none" dirty="0" err="1" smtClean="0"/>
            <a:t>ecoles</a:t>
          </a:r>
          <a:r>
            <a:rPr lang="fr-FR" sz="1000" b="0" i="1" u="none" dirty="0" smtClean="0"/>
            <a:t> avec cantines, piscine, programme socialo des 4j travailles et qui </a:t>
          </a:r>
          <a:r>
            <a:rPr lang="fr-FR" sz="1000" b="0" i="1" u="none" dirty="0" err="1" smtClean="0"/>
            <a:t>empeche</a:t>
          </a:r>
          <a:r>
            <a:rPr lang="fr-FR" sz="1000" b="0" i="1" u="none" dirty="0" smtClean="0"/>
            <a:t> de choisir les </a:t>
          </a:r>
          <a:r>
            <a:rPr lang="fr-FR" sz="1000" b="0" i="1" u="none" dirty="0" err="1" smtClean="0"/>
            <a:t>activites</a:t>
          </a:r>
          <a:r>
            <a:rPr lang="fr-FR" sz="1000" b="0" i="1" u="none" dirty="0" smtClean="0"/>
            <a:t> des enfants le mercredi, etc...)</a:t>
          </a:r>
          <a:endParaRPr lang="fr-FR" sz="1000" i="1" dirty="0"/>
        </a:p>
      </dgm:t>
    </dgm:pt>
    <dgm:pt modelId="{800C5DEB-9899-445C-A51E-E7BAC31C9E8B}" type="parTrans" cxnId="{F4810C5A-8844-4CD9-AB9C-BBA41957F667}">
      <dgm:prSet/>
      <dgm:spPr/>
      <dgm:t>
        <a:bodyPr/>
        <a:lstStyle/>
        <a:p>
          <a:endParaRPr lang="fr-FR" sz="3600" i="1"/>
        </a:p>
      </dgm:t>
    </dgm:pt>
    <dgm:pt modelId="{55981C6D-A373-479D-A00E-9E29C7A467A2}" type="sibTrans" cxnId="{F4810C5A-8844-4CD9-AB9C-BBA41957F667}">
      <dgm:prSet/>
      <dgm:spPr/>
      <dgm:t>
        <a:bodyPr/>
        <a:lstStyle/>
        <a:p>
          <a:endParaRPr lang="fr-FR" sz="3600" i="1"/>
        </a:p>
      </dgm:t>
    </dgm:pt>
    <dgm:pt modelId="{FE0B91E4-70FE-43E8-8B80-21B76BEB9AFC}">
      <dgm:prSet custT="1"/>
      <dgm:spPr/>
      <dgm:t>
        <a:bodyPr/>
        <a:lstStyle/>
        <a:p>
          <a:r>
            <a:rPr lang="fr-FR" sz="1000" b="0" i="1" u="none" smtClean="0"/>
            <a:t>densification inadaptee ( pres du lycee) les dessertes (entrees et sorties de ville)</a:t>
          </a:r>
          <a:endParaRPr lang="fr-FR" sz="1000" i="1"/>
        </a:p>
      </dgm:t>
    </dgm:pt>
    <dgm:pt modelId="{7695FDA9-6353-4D96-A7BC-B00DE8889A59}" type="parTrans" cxnId="{673C6D85-76E0-417F-939E-12F3A8FDE1E7}">
      <dgm:prSet/>
      <dgm:spPr/>
      <dgm:t>
        <a:bodyPr/>
        <a:lstStyle/>
        <a:p>
          <a:endParaRPr lang="fr-FR" sz="3600" i="1"/>
        </a:p>
      </dgm:t>
    </dgm:pt>
    <dgm:pt modelId="{D518868F-5C59-49D7-8268-09B790C4BB9B}" type="sibTrans" cxnId="{673C6D85-76E0-417F-939E-12F3A8FDE1E7}">
      <dgm:prSet/>
      <dgm:spPr/>
      <dgm:t>
        <a:bodyPr/>
        <a:lstStyle/>
        <a:p>
          <a:endParaRPr lang="fr-FR" sz="3600" i="1"/>
        </a:p>
      </dgm:t>
    </dgm:pt>
    <dgm:pt modelId="{B80B93D7-4B41-4625-B273-1B1E3C18B631}">
      <dgm:prSet custT="1"/>
      <dgm:spPr/>
      <dgm:t>
        <a:bodyPr/>
        <a:lstStyle/>
        <a:p>
          <a:r>
            <a:rPr lang="fr-FR" sz="1000" b="0" i="1" u="none" dirty="0" smtClean="0"/>
            <a:t>Plus utile de développer les zones urbaines à proximité de l'autoroute, sur l'axe de Vitam Parc ou à proximité de la gare. Il faudrait une sortie d'autoroute vers Viry, ses habitants ainsi que ceux des communes voisines ne traverseraient plus Saint-Julien-en-Genevois pour rentrer du travail.</a:t>
          </a:r>
          <a:endParaRPr lang="fr-FR" sz="1000" i="1" dirty="0"/>
        </a:p>
      </dgm:t>
    </dgm:pt>
    <dgm:pt modelId="{BFCAEFA0-2213-418C-BE61-90424B3312B5}" type="parTrans" cxnId="{8CD6E8A8-2A44-4F06-95DA-D9653A88F8DD}">
      <dgm:prSet/>
      <dgm:spPr/>
      <dgm:t>
        <a:bodyPr/>
        <a:lstStyle/>
        <a:p>
          <a:endParaRPr lang="fr-FR" sz="3600" i="1"/>
        </a:p>
      </dgm:t>
    </dgm:pt>
    <dgm:pt modelId="{46DB282B-7734-4DD0-8450-7226342A24A1}" type="sibTrans" cxnId="{8CD6E8A8-2A44-4F06-95DA-D9653A88F8DD}">
      <dgm:prSet/>
      <dgm:spPr/>
      <dgm:t>
        <a:bodyPr/>
        <a:lstStyle/>
        <a:p>
          <a:endParaRPr lang="fr-FR" sz="3600" i="1"/>
        </a:p>
      </dgm:t>
    </dgm:pt>
    <dgm:pt modelId="{410805AF-DCD3-4F18-91AB-8A31E02EA0FD}">
      <dgm:prSet custT="1"/>
      <dgm:spPr/>
      <dgm:t>
        <a:bodyPr/>
        <a:lstStyle/>
        <a:p>
          <a:r>
            <a:rPr lang="fr-FR" sz="1000" b="0" i="1" u="none" dirty="0" smtClean="0"/>
            <a:t>Saint-Julien s'asphyxie un peu plus de jour en jour. Population déraisonnable pour la taille de la ville Aucun espoir d'amélioration avec tous les projets immobiliers</a:t>
          </a:r>
          <a:endParaRPr lang="fr-FR" sz="1000" i="1" dirty="0"/>
        </a:p>
      </dgm:t>
    </dgm:pt>
    <dgm:pt modelId="{FE022A81-2C4A-4CC8-BEC6-7B5ED96ED6E2}" type="parTrans" cxnId="{63F3E1C0-3556-487E-B144-882CA46C0884}">
      <dgm:prSet/>
      <dgm:spPr/>
      <dgm:t>
        <a:bodyPr/>
        <a:lstStyle/>
        <a:p>
          <a:endParaRPr lang="fr-FR" sz="3600" i="1"/>
        </a:p>
      </dgm:t>
    </dgm:pt>
    <dgm:pt modelId="{CDCD216E-3338-41C1-BE2F-78B8AD8D3F57}" type="sibTrans" cxnId="{63F3E1C0-3556-487E-B144-882CA46C0884}">
      <dgm:prSet/>
      <dgm:spPr/>
      <dgm:t>
        <a:bodyPr/>
        <a:lstStyle/>
        <a:p>
          <a:endParaRPr lang="fr-FR" sz="3600" i="1"/>
        </a:p>
      </dgm:t>
    </dgm:pt>
    <dgm:pt modelId="{60000EAF-81E6-4846-A2AE-35A8564DBFC6}">
      <dgm:prSet custT="1"/>
      <dgm:spPr/>
      <dgm:t>
        <a:bodyPr/>
        <a:lstStyle/>
        <a:p>
          <a:r>
            <a:rPr lang="fr-FR" sz="1000" b="0" i="1" u="none" dirty="0" smtClean="0"/>
            <a:t>les informations sur le PLU ne sont pas claires du tout. Par exemple, dans la brochure téléchargeable, le plan de la ville a été coupé en deux et aucune carte de la ville (type IGN) n'est réellement visible sous les parcelles. Il faut vraiment chercher pour trouver les informations nécessaires. Sinon, aucune information n'est claire à propos d'une tranchée couverte dans le Crêt, qui serait un projet très coûteux, et très destructeur pour l'environnement et pour le charme de la ville. La parcelle du quartier résidentiel près du cimetière (Promenade du Crêt, Rue de la Saint-Martin derrière le cimetière, rue du Léman) est classée en U2, c'est-à-dire, que la démolition des maisons pour construire des immeubles de 3 étages+</a:t>
          </a:r>
          <a:r>
            <a:rPr lang="fr-FR" sz="1000" b="0" i="1" u="none" dirty="0" err="1" smtClean="0"/>
            <a:t>Rez</a:t>
          </a:r>
          <a:r>
            <a:rPr lang="fr-FR" sz="1000" b="0" i="1" u="none" dirty="0" smtClean="0"/>
            <a:t>+combles est autorisée. A nouveau, ceci constitue une dégradation de l'environnement, de l'esthétique et de la qualité de vie de Saint-Julien. La préservation des quartiers bâtis de maisons devrait être prioritaire car les jardins privatifs sont une contribution importante à la protection de la nature et de la biodiversité dans une ville. De plus. les maisons sont très recherchées. Le PLU doit pouvoir mélanger les maisons privatives et les logement collectifs de basse hauteurs (moins de 3 étages) harmonieusement et esthétiquement. Exemple réussi: les logement collectifs construits sur l'ancien emplacement de la maison Perrault, rue de la Saint-Martin, ne jurent pas avec les villas. </a:t>
          </a:r>
          <a:endParaRPr lang="fr-FR" sz="1000" i="1" dirty="0"/>
        </a:p>
      </dgm:t>
    </dgm:pt>
    <dgm:pt modelId="{C9D9EBD4-FE44-400F-B521-C7584AFFB14A}" type="parTrans" cxnId="{2412F5A8-FA77-4F55-8F01-91B706E406E3}">
      <dgm:prSet/>
      <dgm:spPr/>
      <dgm:t>
        <a:bodyPr/>
        <a:lstStyle/>
        <a:p>
          <a:endParaRPr lang="fr-FR" sz="3600" i="1"/>
        </a:p>
      </dgm:t>
    </dgm:pt>
    <dgm:pt modelId="{70491132-A72B-4AD6-A09E-426238766326}" type="sibTrans" cxnId="{2412F5A8-FA77-4F55-8F01-91B706E406E3}">
      <dgm:prSet/>
      <dgm:spPr/>
      <dgm:t>
        <a:bodyPr/>
        <a:lstStyle/>
        <a:p>
          <a:endParaRPr lang="fr-FR" sz="3600" i="1"/>
        </a:p>
      </dgm:t>
    </dgm:pt>
    <dgm:pt modelId="{5BEF03B2-6460-4B88-A7D8-082ACD3197A4}">
      <dgm:prSet custT="1"/>
      <dgm:spPr/>
      <dgm:t>
        <a:bodyPr/>
        <a:lstStyle/>
        <a:p>
          <a:r>
            <a:rPr lang="fr-FR" sz="1000" b="0" i="1" u="none" smtClean="0"/>
            <a:t>Constructions route de Thairy qui ont obstrué le magnifique paysage.</a:t>
          </a:r>
          <a:endParaRPr lang="fr-FR" sz="1000" i="1"/>
        </a:p>
      </dgm:t>
    </dgm:pt>
    <dgm:pt modelId="{5F67D6F1-AB7C-45F1-A3CD-A6B0B2AF8577}" type="parTrans" cxnId="{20BC3EE4-309B-4DC9-8ED6-9ADA4BA02D3D}">
      <dgm:prSet/>
      <dgm:spPr/>
      <dgm:t>
        <a:bodyPr/>
        <a:lstStyle/>
        <a:p>
          <a:endParaRPr lang="fr-FR" sz="3600" i="1"/>
        </a:p>
      </dgm:t>
    </dgm:pt>
    <dgm:pt modelId="{A72AF7A4-4E5F-45D3-B561-3AD4F1C1AC9E}" type="sibTrans" cxnId="{20BC3EE4-309B-4DC9-8ED6-9ADA4BA02D3D}">
      <dgm:prSet/>
      <dgm:spPr/>
      <dgm:t>
        <a:bodyPr/>
        <a:lstStyle/>
        <a:p>
          <a:endParaRPr lang="fr-FR" sz="3600" i="1"/>
        </a:p>
      </dgm:t>
    </dgm:pt>
    <dgm:pt modelId="{5AB5DAEB-1BF2-4DF1-9635-DDEC4F5E209A}">
      <dgm:prSet custT="1"/>
      <dgm:spPr/>
      <dgm:t>
        <a:bodyPr/>
        <a:lstStyle/>
        <a:p>
          <a:r>
            <a:rPr lang="fr-FR" sz="1000" b="0" i="1" u="none" dirty="0" smtClean="0"/>
            <a:t>Je trouve regrettable que le Maire actuel densifie autant sans réelle réflexion sur la qualité de l'architecture et l'habitabilité des appart construits ST julien est sur le chemin pour devenir une futur friche d'habitation lié à la pauvreté de l architecture il laisse </a:t>
          </a:r>
          <a:r>
            <a:rPr lang="fr-FR" sz="1000" b="0" i="1" u="none" dirty="0" err="1" smtClean="0"/>
            <a:t>Promogin</a:t>
          </a:r>
          <a:r>
            <a:rPr lang="fr-FR" sz="1000" b="0" i="1" u="none" dirty="0" smtClean="0"/>
            <a:t> et consort cannibaliser sa ville </a:t>
          </a:r>
          <a:endParaRPr lang="fr-FR" sz="1000" i="1" dirty="0"/>
        </a:p>
      </dgm:t>
    </dgm:pt>
    <dgm:pt modelId="{BC1BF600-8D42-4440-B4D0-BCA4D41F26D3}" type="parTrans" cxnId="{485825BC-74B0-40A4-940B-27F9E3983686}">
      <dgm:prSet/>
      <dgm:spPr/>
      <dgm:t>
        <a:bodyPr/>
        <a:lstStyle/>
        <a:p>
          <a:endParaRPr lang="fr-FR" sz="3600" i="1"/>
        </a:p>
      </dgm:t>
    </dgm:pt>
    <dgm:pt modelId="{3A1B73C0-F8DA-4CC4-B7FC-08D7A3628ED0}" type="sibTrans" cxnId="{485825BC-74B0-40A4-940B-27F9E3983686}">
      <dgm:prSet/>
      <dgm:spPr/>
      <dgm:t>
        <a:bodyPr/>
        <a:lstStyle/>
        <a:p>
          <a:endParaRPr lang="fr-FR" sz="3600" i="1"/>
        </a:p>
      </dgm:t>
    </dgm:pt>
    <dgm:pt modelId="{66A319A3-9298-4E03-B933-9CC375A47DF4}" type="pres">
      <dgm:prSet presAssocID="{FC7D7397-4BAD-4A01-823E-A31B483EFA77}" presName="diagram" presStyleCnt="0">
        <dgm:presLayoutVars>
          <dgm:dir/>
          <dgm:resizeHandles val="exact"/>
        </dgm:presLayoutVars>
      </dgm:prSet>
      <dgm:spPr/>
      <dgm:t>
        <a:bodyPr/>
        <a:lstStyle/>
        <a:p>
          <a:endParaRPr lang="fr-FR"/>
        </a:p>
      </dgm:t>
    </dgm:pt>
    <dgm:pt modelId="{113D7242-2047-469D-82F5-EF17DC7BC02F}" type="pres">
      <dgm:prSet presAssocID="{09AFF81D-BC87-45BE-AB50-2D1C84FF3F2B}" presName="node" presStyleLbl="node1" presStyleIdx="0" presStyleCnt="7" custScaleX="288925" custScaleY="224412">
        <dgm:presLayoutVars>
          <dgm:bulletEnabled val="1"/>
        </dgm:presLayoutVars>
      </dgm:prSet>
      <dgm:spPr/>
      <dgm:t>
        <a:bodyPr/>
        <a:lstStyle/>
        <a:p>
          <a:endParaRPr lang="fr-FR"/>
        </a:p>
      </dgm:t>
    </dgm:pt>
    <dgm:pt modelId="{0653B344-C66D-4392-A22D-8E13C460C09A}" type="pres">
      <dgm:prSet presAssocID="{55981C6D-A373-479D-A00E-9E29C7A467A2}" presName="sibTrans" presStyleCnt="0"/>
      <dgm:spPr/>
    </dgm:pt>
    <dgm:pt modelId="{9C42A9D3-F56C-4E3D-900D-B32008C1C037}" type="pres">
      <dgm:prSet presAssocID="{FE0B91E4-70FE-43E8-8B80-21B76BEB9AFC}" presName="node" presStyleLbl="node1" presStyleIdx="1" presStyleCnt="7">
        <dgm:presLayoutVars>
          <dgm:bulletEnabled val="1"/>
        </dgm:presLayoutVars>
      </dgm:prSet>
      <dgm:spPr/>
      <dgm:t>
        <a:bodyPr/>
        <a:lstStyle/>
        <a:p>
          <a:endParaRPr lang="fr-FR"/>
        </a:p>
      </dgm:t>
    </dgm:pt>
    <dgm:pt modelId="{D8A23430-7872-4F9E-9E3D-2D1CD6EC0DF3}" type="pres">
      <dgm:prSet presAssocID="{D518868F-5C59-49D7-8268-09B790C4BB9B}" presName="sibTrans" presStyleCnt="0"/>
      <dgm:spPr/>
    </dgm:pt>
    <dgm:pt modelId="{54B2091A-4842-4322-BBF5-D5DEC5F2D8D3}" type="pres">
      <dgm:prSet presAssocID="{B80B93D7-4B41-4625-B273-1B1E3C18B631}" presName="node" presStyleLbl="node1" presStyleIdx="2" presStyleCnt="7" custScaleX="125897" custScaleY="210553">
        <dgm:presLayoutVars>
          <dgm:bulletEnabled val="1"/>
        </dgm:presLayoutVars>
      </dgm:prSet>
      <dgm:spPr/>
      <dgm:t>
        <a:bodyPr/>
        <a:lstStyle/>
        <a:p>
          <a:endParaRPr lang="fr-FR"/>
        </a:p>
      </dgm:t>
    </dgm:pt>
    <dgm:pt modelId="{22B554DF-87BD-48E4-9AC0-C5D6CD2181BC}" type="pres">
      <dgm:prSet presAssocID="{46DB282B-7734-4DD0-8450-7226342A24A1}" presName="sibTrans" presStyleCnt="0"/>
      <dgm:spPr/>
    </dgm:pt>
    <dgm:pt modelId="{0EC7EAEA-E7C1-41FB-B415-559151CF404F}" type="pres">
      <dgm:prSet presAssocID="{410805AF-DCD3-4F18-91AB-8A31E02EA0FD}" presName="node" presStyleLbl="node1" presStyleIdx="3" presStyleCnt="7" custScaleY="175464">
        <dgm:presLayoutVars>
          <dgm:bulletEnabled val="1"/>
        </dgm:presLayoutVars>
      </dgm:prSet>
      <dgm:spPr/>
      <dgm:t>
        <a:bodyPr/>
        <a:lstStyle/>
        <a:p>
          <a:endParaRPr lang="fr-FR"/>
        </a:p>
      </dgm:t>
    </dgm:pt>
    <dgm:pt modelId="{CFE26652-1163-449F-80F7-9314CB00A449}" type="pres">
      <dgm:prSet presAssocID="{CDCD216E-3338-41C1-BE2F-78B8AD8D3F57}" presName="sibTrans" presStyleCnt="0"/>
      <dgm:spPr/>
    </dgm:pt>
    <dgm:pt modelId="{D4A13BC1-42F6-47AA-8224-91A0550670E2}" type="pres">
      <dgm:prSet presAssocID="{60000EAF-81E6-4846-A2AE-35A8564DBFC6}" presName="node" presStyleLbl="node1" presStyleIdx="4" presStyleCnt="7" custScaleX="299174" custScaleY="365543">
        <dgm:presLayoutVars>
          <dgm:bulletEnabled val="1"/>
        </dgm:presLayoutVars>
      </dgm:prSet>
      <dgm:spPr/>
      <dgm:t>
        <a:bodyPr/>
        <a:lstStyle/>
        <a:p>
          <a:endParaRPr lang="fr-FR"/>
        </a:p>
      </dgm:t>
    </dgm:pt>
    <dgm:pt modelId="{BE515E7D-7B4D-4950-B304-9992EB0C55F5}" type="pres">
      <dgm:prSet presAssocID="{70491132-A72B-4AD6-A09E-426238766326}" presName="sibTrans" presStyleCnt="0"/>
      <dgm:spPr/>
    </dgm:pt>
    <dgm:pt modelId="{7792D340-17E2-496F-B518-E78DE9E6F038}" type="pres">
      <dgm:prSet presAssocID="{5BEF03B2-6460-4B88-A7D8-082ACD3197A4}" presName="node" presStyleLbl="node1" presStyleIdx="5" presStyleCnt="7">
        <dgm:presLayoutVars>
          <dgm:bulletEnabled val="1"/>
        </dgm:presLayoutVars>
      </dgm:prSet>
      <dgm:spPr/>
      <dgm:t>
        <a:bodyPr/>
        <a:lstStyle/>
        <a:p>
          <a:endParaRPr lang="fr-FR"/>
        </a:p>
      </dgm:t>
    </dgm:pt>
    <dgm:pt modelId="{E5895287-4A8C-4832-89FB-1F3CE51E249D}" type="pres">
      <dgm:prSet presAssocID="{A72AF7A4-4E5F-45D3-B561-3AD4F1C1AC9E}" presName="sibTrans" presStyleCnt="0"/>
      <dgm:spPr/>
    </dgm:pt>
    <dgm:pt modelId="{B4275B3C-DD54-4E23-A348-5A05D0580E0A}" type="pres">
      <dgm:prSet presAssocID="{5AB5DAEB-1BF2-4DF1-9635-DDEC4F5E209A}" presName="node" presStyleLbl="node1" presStyleIdx="6" presStyleCnt="7" custScaleY="283312">
        <dgm:presLayoutVars>
          <dgm:bulletEnabled val="1"/>
        </dgm:presLayoutVars>
      </dgm:prSet>
      <dgm:spPr/>
      <dgm:t>
        <a:bodyPr/>
        <a:lstStyle/>
        <a:p>
          <a:endParaRPr lang="fr-FR"/>
        </a:p>
      </dgm:t>
    </dgm:pt>
  </dgm:ptLst>
  <dgm:cxnLst>
    <dgm:cxn modelId="{837870F6-B138-48E9-82E6-E3108C31D718}" type="presOf" srcId="{5AB5DAEB-1BF2-4DF1-9635-DDEC4F5E209A}" destId="{B4275B3C-DD54-4E23-A348-5A05D0580E0A}" srcOrd="0" destOrd="0" presId="urn:microsoft.com/office/officeart/2005/8/layout/default"/>
    <dgm:cxn modelId="{0BAB3F3E-70EC-45A3-B0DA-7FABEA4CB99B}" type="presOf" srcId="{60000EAF-81E6-4846-A2AE-35A8564DBFC6}" destId="{D4A13BC1-42F6-47AA-8224-91A0550670E2}" srcOrd="0" destOrd="0" presId="urn:microsoft.com/office/officeart/2005/8/layout/default"/>
    <dgm:cxn modelId="{8CD6E8A8-2A44-4F06-95DA-D9653A88F8DD}" srcId="{FC7D7397-4BAD-4A01-823E-A31B483EFA77}" destId="{B80B93D7-4B41-4625-B273-1B1E3C18B631}" srcOrd="2" destOrd="0" parTransId="{BFCAEFA0-2213-418C-BE61-90424B3312B5}" sibTransId="{46DB282B-7734-4DD0-8450-7226342A24A1}"/>
    <dgm:cxn modelId="{485825BC-74B0-40A4-940B-27F9E3983686}" srcId="{FC7D7397-4BAD-4A01-823E-A31B483EFA77}" destId="{5AB5DAEB-1BF2-4DF1-9635-DDEC4F5E209A}" srcOrd="6" destOrd="0" parTransId="{BC1BF600-8D42-4440-B4D0-BCA4D41F26D3}" sibTransId="{3A1B73C0-F8DA-4CC4-B7FC-08D7A3628ED0}"/>
    <dgm:cxn modelId="{673C6D85-76E0-417F-939E-12F3A8FDE1E7}" srcId="{FC7D7397-4BAD-4A01-823E-A31B483EFA77}" destId="{FE0B91E4-70FE-43E8-8B80-21B76BEB9AFC}" srcOrd="1" destOrd="0" parTransId="{7695FDA9-6353-4D96-A7BC-B00DE8889A59}" sibTransId="{D518868F-5C59-49D7-8268-09B790C4BB9B}"/>
    <dgm:cxn modelId="{23B4676A-E65F-472D-A248-0DB5B72E8161}" type="presOf" srcId="{410805AF-DCD3-4F18-91AB-8A31E02EA0FD}" destId="{0EC7EAEA-E7C1-41FB-B415-559151CF404F}" srcOrd="0" destOrd="0" presId="urn:microsoft.com/office/officeart/2005/8/layout/default"/>
    <dgm:cxn modelId="{5CE1B637-CF7F-4B9E-BF64-D406C8955C31}" type="presOf" srcId="{B80B93D7-4B41-4625-B273-1B1E3C18B631}" destId="{54B2091A-4842-4322-BBF5-D5DEC5F2D8D3}" srcOrd="0" destOrd="0" presId="urn:microsoft.com/office/officeart/2005/8/layout/default"/>
    <dgm:cxn modelId="{162B83D4-AC2D-44D3-812F-73FADCDBAFF8}" type="presOf" srcId="{FC7D7397-4BAD-4A01-823E-A31B483EFA77}" destId="{66A319A3-9298-4E03-B933-9CC375A47DF4}" srcOrd="0" destOrd="0" presId="urn:microsoft.com/office/officeart/2005/8/layout/default"/>
    <dgm:cxn modelId="{6095D3AF-8ABC-4199-8F23-4978594BE3A4}" type="presOf" srcId="{FE0B91E4-70FE-43E8-8B80-21B76BEB9AFC}" destId="{9C42A9D3-F56C-4E3D-900D-B32008C1C037}" srcOrd="0" destOrd="0" presId="urn:microsoft.com/office/officeart/2005/8/layout/default"/>
    <dgm:cxn modelId="{03201D0E-441F-48C1-B637-F52070F22833}" type="presOf" srcId="{09AFF81D-BC87-45BE-AB50-2D1C84FF3F2B}" destId="{113D7242-2047-469D-82F5-EF17DC7BC02F}" srcOrd="0" destOrd="0" presId="urn:microsoft.com/office/officeart/2005/8/layout/default"/>
    <dgm:cxn modelId="{20BC3EE4-309B-4DC9-8ED6-9ADA4BA02D3D}" srcId="{FC7D7397-4BAD-4A01-823E-A31B483EFA77}" destId="{5BEF03B2-6460-4B88-A7D8-082ACD3197A4}" srcOrd="5" destOrd="0" parTransId="{5F67D6F1-AB7C-45F1-A3CD-A6B0B2AF8577}" sibTransId="{A72AF7A4-4E5F-45D3-B561-3AD4F1C1AC9E}"/>
    <dgm:cxn modelId="{2412F5A8-FA77-4F55-8F01-91B706E406E3}" srcId="{FC7D7397-4BAD-4A01-823E-A31B483EFA77}" destId="{60000EAF-81E6-4846-A2AE-35A8564DBFC6}" srcOrd="4" destOrd="0" parTransId="{C9D9EBD4-FE44-400F-B521-C7584AFFB14A}" sibTransId="{70491132-A72B-4AD6-A09E-426238766326}"/>
    <dgm:cxn modelId="{63F3E1C0-3556-487E-B144-882CA46C0884}" srcId="{FC7D7397-4BAD-4A01-823E-A31B483EFA77}" destId="{410805AF-DCD3-4F18-91AB-8A31E02EA0FD}" srcOrd="3" destOrd="0" parTransId="{FE022A81-2C4A-4CC8-BEC6-7B5ED96ED6E2}" sibTransId="{CDCD216E-3338-41C1-BE2F-78B8AD8D3F57}"/>
    <dgm:cxn modelId="{959F1E95-703D-4FAF-88C9-FF8F04A63CDD}" type="presOf" srcId="{5BEF03B2-6460-4B88-A7D8-082ACD3197A4}" destId="{7792D340-17E2-496F-B518-E78DE9E6F038}" srcOrd="0" destOrd="0" presId="urn:microsoft.com/office/officeart/2005/8/layout/default"/>
    <dgm:cxn modelId="{F4810C5A-8844-4CD9-AB9C-BBA41957F667}" srcId="{FC7D7397-4BAD-4A01-823E-A31B483EFA77}" destId="{09AFF81D-BC87-45BE-AB50-2D1C84FF3F2B}" srcOrd="0" destOrd="0" parTransId="{800C5DEB-9899-445C-A51E-E7BAC31C9E8B}" sibTransId="{55981C6D-A373-479D-A00E-9E29C7A467A2}"/>
    <dgm:cxn modelId="{7AB09FC2-4061-4293-992C-0E7B33E5B5BF}" type="presParOf" srcId="{66A319A3-9298-4E03-B933-9CC375A47DF4}" destId="{113D7242-2047-469D-82F5-EF17DC7BC02F}" srcOrd="0" destOrd="0" presId="urn:microsoft.com/office/officeart/2005/8/layout/default"/>
    <dgm:cxn modelId="{C338EDE1-0663-424A-9616-EF62A3AC22A3}" type="presParOf" srcId="{66A319A3-9298-4E03-B933-9CC375A47DF4}" destId="{0653B344-C66D-4392-A22D-8E13C460C09A}" srcOrd="1" destOrd="0" presId="urn:microsoft.com/office/officeart/2005/8/layout/default"/>
    <dgm:cxn modelId="{BC94CE2D-3E5E-4A6A-8203-6F4EE1C082AA}" type="presParOf" srcId="{66A319A3-9298-4E03-B933-9CC375A47DF4}" destId="{9C42A9D3-F56C-4E3D-900D-B32008C1C037}" srcOrd="2" destOrd="0" presId="urn:microsoft.com/office/officeart/2005/8/layout/default"/>
    <dgm:cxn modelId="{D90B5773-CD5F-4D61-BB09-B4AC41D57694}" type="presParOf" srcId="{66A319A3-9298-4E03-B933-9CC375A47DF4}" destId="{D8A23430-7872-4F9E-9E3D-2D1CD6EC0DF3}" srcOrd="3" destOrd="0" presId="urn:microsoft.com/office/officeart/2005/8/layout/default"/>
    <dgm:cxn modelId="{58D1E5E2-D684-40A9-88F6-9804FE876C90}" type="presParOf" srcId="{66A319A3-9298-4E03-B933-9CC375A47DF4}" destId="{54B2091A-4842-4322-BBF5-D5DEC5F2D8D3}" srcOrd="4" destOrd="0" presId="urn:microsoft.com/office/officeart/2005/8/layout/default"/>
    <dgm:cxn modelId="{6548C942-F854-43AE-A640-3F11BF0B3FF3}" type="presParOf" srcId="{66A319A3-9298-4E03-B933-9CC375A47DF4}" destId="{22B554DF-87BD-48E4-9AC0-C5D6CD2181BC}" srcOrd="5" destOrd="0" presId="urn:microsoft.com/office/officeart/2005/8/layout/default"/>
    <dgm:cxn modelId="{BFDF864E-DEF4-4963-B32A-94809644273A}" type="presParOf" srcId="{66A319A3-9298-4E03-B933-9CC375A47DF4}" destId="{0EC7EAEA-E7C1-41FB-B415-559151CF404F}" srcOrd="6" destOrd="0" presId="urn:microsoft.com/office/officeart/2005/8/layout/default"/>
    <dgm:cxn modelId="{A4FEA417-DB90-46EF-9442-4083E5CDBBC1}" type="presParOf" srcId="{66A319A3-9298-4E03-B933-9CC375A47DF4}" destId="{CFE26652-1163-449F-80F7-9314CB00A449}" srcOrd="7" destOrd="0" presId="urn:microsoft.com/office/officeart/2005/8/layout/default"/>
    <dgm:cxn modelId="{B8390A43-8D6A-439B-998C-4A28B14DFCFC}" type="presParOf" srcId="{66A319A3-9298-4E03-B933-9CC375A47DF4}" destId="{D4A13BC1-42F6-47AA-8224-91A0550670E2}" srcOrd="8" destOrd="0" presId="urn:microsoft.com/office/officeart/2005/8/layout/default"/>
    <dgm:cxn modelId="{AA2BE523-A62A-410C-AC67-8F5503A9BB55}" type="presParOf" srcId="{66A319A3-9298-4E03-B933-9CC375A47DF4}" destId="{BE515E7D-7B4D-4950-B304-9992EB0C55F5}" srcOrd="9" destOrd="0" presId="urn:microsoft.com/office/officeart/2005/8/layout/default"/>
    <dgm:cxn modelId="{0F7C4270-F31C-4045-B673-6B08A6BA47BD}" type="presParOf" srcId="{66A319A3-9298-4E03-B933-9CC375A47DF4}" destId="{7792D340-17E2-496F-B518-E78DE9E6F038}" srcOrd="10" destOrd="0" presId="urn:microsoft.com/office/officeart/2005/8/layout/default"/>
    <dgm:cxn modelId="{FA77B658-112C-4586-AA84-FAE01825C5D0}" type="presParOf" srcId="{66A319A3-9298-4E03-B933-9CC375A47DF4}" destId="{E5895287-4A8C-4832-89FB-1F3CE51E249D}" srcOrd="11" destOrd="0" presId="urn:microsoft.com/office/officeart/2005/8/layout/default"/>
    <dgm:cxn modelId="{3EEF1928-D520-4233-A87A-E3FB259B1FC9}" type="presParOf" srcId="{66A319A3-9298-4E03-B933-9CC375A47DF4}" destId="{B4275B3C-DD54-4E23-A348-5A05D0580E0A}"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3828C7-F062-47FF-BAAC-05DDE45CB2A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6C030994-AAC6-47AD-B450-DF3403221D0D}">
      <dgm:prSet/>
      <dgm:spPr/>
      <dgm:t>
        <a:bodyPr/>
        <a:lstStyle/>
        <a:p>
          <a:r>
            <a:rPr lang="fr-FR" b="0" i="1" u="none" smtClean="0"/>
            <a:t>Ne faudrait-il pas cesser de construire des logements ? c'est ingérable au niveau du trafic et des écoles qui sont déjà surchargées ! Plus on construit, plus on attire du monde, cela devient un problème sans fin et sans solution !!</a:t>
          </a:r>
          <a:endParaRPr lang="fr-FR"/>
        </a:p>
      </dgm:t>
    </dgm:pt>
    <dgm:pt modelId="{36D75EF2-FED1-40C4-B9CE-C2C6C05AC4CD}" type="parTrans" cxnId="{AF3CF006-189B-40EE-A95F-6BF30EC8B8B2}">
      <dgm:prSet/>
      <dgm:spPr/>
      <dgm:t>
        <a:bodyPr/>
        <a:lstStyle/>
        <a:p>
          <a:endParaRPr lang="fr-FR"/>
        </a:p>
      </dgm:t>
    </dgm:pt>
    <dgm:pt modelId="{03DC09E9-76C3-41B4-8B86-760D13422508}" type="sibTrans" cxnId="{AF3CF006-189B-40EE-A95F-6BF30EC8B8B2}">
      <dgm:prSet/>
      <dgm:spPr/>
      <dgm:t>
        <a:bodyPr/>
        <a:lstStyle/>
        <a:p>
          <a:endParaRPr lang="fr-FR"/>
        </a:p>
      </dgm:t>
    </dgm:pt>
    <dgm:pt modelId="{AB5292CE-72D0-4A59-B579-DA976A675F9F}">
      <dgm:prSet/>
      <dgm:spPr/>
      <dgm:t>
        <a:bodyPr/>
        <a:lstStyle/>
        <a:p>
          <a:r>
            <a:rPr lang="fr-FR" b="0" i="1" u="none" smtClean="0"/>
            <a:t>CHABLOUX TROP D IMMEUBLES</a:t>
          </a:r>
          <a:endParaRPr lang="fr-FR" i="1"/>
        </a:p>
      </dgm:t>
    </dgm:pt>
    <dgm:pt modelId="{ED33FA3E-7CD3-44F8-AEF5-AD74DAB7EED0}" type="parTrans" cxnId="{CD0B8A1C-D068-4301-8652-877F8205CE35}">
      <dgm:prSet/>
      <dgm:spPr/>
      <dgm:t>
        <a:bodyPr/>
        <a:lstStyle/>
        <a:p>
          <a:endParaRPr lang="fr-FR"/>
        </a:p>
      </dgm:t>
    </dgm:pt>
    <dgm:pt modelId="{D93020E5-1EAB-48B6-A7B7-9D28DEC8FA49}" type="sibTrans" cxnId="{CD0B8A1C-D068-4301-8652-877F8205CE35}">
      <dgm:prSet/>
      <dgm:spPr/>
      <dgm:t>
        <a:bodyPr/>
        <a:lstStyle/>
        <a:p>
          <a:endParaRPr lang="fr-FR"/>
        </a:p>
      </dgm:t>
    </dgm:pt>
    <dgm:pt modelId="{AAE319DE-2E5C-46B9-9C1F-8EE4D21F5693}">
      <dgm:prSet/>
      <dgm:spPr/>
      <dgm:t>
        <a:bodyPr/>
        <a:lstStyle/>
        <a:p>
          <a:r>
            <a:rPr lang="fr-FR" b="0" i="1" u="none" smtClean="0"/>
            <a:t>ARRET AUX CONSTRUCTIONS D IMMEUBLES A LA PLACE DES BELLES MAISONS EN CENTRE VILLE ON VA ETOUFFER !! </a:t>
          </a:r>
          <a:endParaRPr lang="fr-FR" i="1"/>
        </a:p>
      </dgm:t>
    </dgm:pt>
    <dgm:pt modelId="{3C777159-07A0-4012-8097-EC6BE44E1A0C}" type="parTrans" cxnId="{F8DC45D5-8416-4061-A6A9-B142070381F2}">
      <dgm:prSet/>
      <dgm:spPr/>
      <dgm:t>
        <a:bodyPr/>
        <a:lstStyle/>
        <a:p>
          <a:endParaRPr lang="fr-FR"/>
        </a:p>
      </dgm:t>
    </dgm:pt>
    <dgm:pt modelId="{4FA62041-27DC-4E30-8278-142B69BC8D45}" type="sibTrans" cxnId="{F8DC45D5-8416-4061-A6A9-B142070381F2}">
      <dgm:prSet/>
      <dgm:spPr/>
      <dgm:t>
        <a:bodyPr/>
        <a:lstStyle/>
        <a:p>
          <a:endParaRPr lang="fr-FR"/>
        </a:p>
      </dgm:t>
    </dgm:pt>
    <dgm:pt modelId="{FB8A6BA9-99C3-4E1A-96EA-308DBE19DAD4}">
      <dgm:prSet/>
      <dgm:spPr/>
      <dgm:t>
        <a:bodyPr/>
        <a:lstStyle/>
        <a:p>
          <a:r>
            <a:rPr lang="fr-FR" b="0" i="1" u="none" dirty="0" smtClean="0"/>
            <a:t>Essayer de vulgariser un peu et simplifier la communication plutôt qu'utiliser des termes techniques, numéros de départementales ou axes qui ne parlent pas aux habitants, faire simple</a:t>
          </a:r>
          <a:endParaRPr lang="fr-FR" i="1" dirty="0"/>
        </a:p>
      </dgm:t>
    </dgm:pt>
    <dgm:pt modelId="{E66435AF-59A3-4761-8C56-74B3E61B6958}" type="parTrans" cxnId="{3389D43C-E15D-4246-B6B4-E7D778D41B7C}">
      <dgm:prSet/>
      <dgm:spPr/>
      <dgm:t>
        <a:bodyPr/>
        <a:lstStyle/>
        <a:p>
          <a:endParaRPr lang="fr-FR"/>
        </a:p>
      </dgm:t>
    </dgm:pt>
    <dgm:pt modelId="{F2C68C03-14ED-4C14-BE12-D9033C15F891}" type="sibTrans" cxnId="{3389D43C-E15D-4246-B6B4-E7D778D41B7C}">
      <dgm:prSet/>
      <dgm:spPr/>
      <dgm:t>
        <a:bodyPr/>
        <a:lstStyle/>
        <a:p>
          <a:endParaRPr lang="fr-FR"/>
        </a:p>
      </dgm:t>
    </dgm:pt>
    <dgm:pt modelId="{FF53FAB5-8D25-4BBE-BD60-C39684E2FB82}">
      <dgm:prSet/>
      <dgm:spPr/>
      <dgm:t>
        <a:bodyPr/>
        <a:lstStyle/>
        <a:p>
          <a:r>
            <a:rPr lang="fr-FR" b="0" i="1" u="none" dirty="0" smtClean="0"/>
            <a:t>TRAVAUX DE VOIRIE SUR LATHOY, IL FALLAIT AGRANDIR LES ROUTES LES GOUDRONNER ET METTRE DES CHICANES, NON ON A AGRANDI PAR ENDROITS EN METTANT DU TOUT VENANT, DU TRAVAIL DE GOUGNIAFIER, LA PLUIE ET ON RETROUVERA DES RTES DEFONCEES COMME IL SE PASSE ACTUELLLEMENT QUAND VOUS ALLEZ A GAUMONT</a:t>
          </a:r>
          <a:endParaRPr lang="fr-FR" i="1" dirty="0"/>
        </a:p>
      </dgm:t>
    </dgm:pt>
    <dgm:pt modelId="{898BBA19-B92B-41CA-BD07-96F297717A5D}" type="parTrans" cxnId="{86DA4DA2-32D5-450B-BAA9-BD01C8D256DA}">
      <dgm:prSet/>
      <dgm:spPr/>
      <dgm:t>
        <a:bodyPr/>
        <a:lstStyle/>
        <a:p>
          <a:endParaRPr lang="fr-FR"/>
        </a:p>
      </dgm:t>
    </dgm:pt>
    <dgm:pt modelId="{E5963C10-8089-4B21-95AF-F826321EDE6B}" type="sibTrans" cxnId="{86DA4DA2-32D5-450B-BAA9-BD01C8D256DA}">
      <dgm:prSet/>
      <dgm:spPr/>
      <dgm:t>
        <a:bodyPr/>
        <a:lstStyle/>
        <a:p>
          <a:endParaRPr lang="fr-FR"/>
        </a:p>
      </dgm:t>
    </dgm:pt>
    <dgm:pt modelId="{B291E62F-A43F-4FDF-85C1-252ACA225F70}" type="pres">
      <dgm:prSet presAssocID="{2B3828C7-F062-47FF-BAAC-05DDE45CB2AF}" presName="diagram" presStyleCnt="0">
        <dgm:presLayoutVars>
          <dgm:dir/>
          <dgm:resizeHandles val="exact"/>
        </dgm:presLayoutVars>
      </dgm:prSet>
      <dgm:spPr/>
      <dgm:t>
        <a:bodyPr/>
        <a:lstStyle/>
        <a:p>
          <a:endParaRPr lang="fr-FR"/>
        </a:p>
      </dgm:t>
    </dgm:pt>
    <dgm:pt modelId="{BF79D258-D612-4809-9E39-899525C7526E}" type="pres">
      <dgm:prSet presAssocID="{6C030994-AAC6-47AD-B450-DF3403221D0D}" presName="node" presStyleLbl="node1" presStyleIdx="0" presStyleCnt="5">
        <dgm:presLayoutVars>
          <dgm:bulletEnabled val="1"/>
        </dgm:presLayoutVars>
      </dgm:prSet>
      <dgm:spPr/>
      <dgm:t>
        <a:bodyPr/>
        <a:lstStyle/>
        <a:p>
          <a:endParaRPr lang="fr-FR"/>
        </a:p>
      </dgm:t>
    </dgm:pt>
    <dgm:pt modelId="{DE1B8075-2039-46FA-B976-1C8793CE75DB}" type="pres">
      <dgm:prSet presAssocID="{03DC09E9-76C3-41B4-8B86-760D13422508}" presName="sibTrans" presStyleCnt="0"/>
      <dgm:spPr/>
    </dgm:pt>
    <dgm:pt modelId="{670D5FAA-D65E-4981-9836-1AF5E9CAF152}" type="pres">
      <dgm:prSet presAssocID="{AB5292CE-72D0-4A59-B579-DA976A675F9F}" presName="node" presStyleLbl="node1" presStyleIdx="1" presStyleCnt="5" custScaleY="45602">
        <dgm:presLayoutVars>
          <dgm:bulletEnabled val="1"/>
        </dgm:presLayoutVars>
      </dgm:prSet>
      <dgm:spPr/>
      <dgm:t>
        <a:bodyPr/>
        <a:lstStyle/>
        <a:p>
          <a:endParaRPr lang="fr-FR"/>
        </a:p>
      </dgm:t>
    </dgm:pt>
    <dgm:pt modelId="{CD0B2895-2B82-4E9B-BAB9-F4BA0904D591}" type="pres">
      <dgm:prSet presAssocID="{D93020E5-1EAB-48B6-A7B7-9D28DEC8FA49}" presName="sibTrans" presStyleCnt="0"/>
      <dgm:spPr/>
    </dgm:pt>
    <dgm:pt modelId="{639B3E8B-4A10-42B7-8798-D6F8ACCB5165}" type="pres">
      <dgm:prSet presAssocID="{AAE319DE-2E5C-46B9-9C1F-8EE4D21F5693}" presName="node" presStyleLbl="node1" presStyleIdx="2" presStyleCnt="5">
        <dgm:presLayoutVars>
          <dgm:bulletEnabled val="1"/>
        </dgm:presLayoutVars>
      </dgm:prSet>
      <dgm:spPr/>
      <dgm:t>
        <a:bodyPr/>
        <a:lstStyle/>
        <a:p>
          <a:endParaRPr lang="fr-FR"/>
        </a:p>
      </dgm:t>
    </dgm:pt>
    <dgm:pt modelId="{737F767E-0B96-4C8F-88C2-830E6E60F304}" type="pres">
      <dgm:prSet presAssocID="{4FA62041-27DC-4E30-8278-142B69BC8D45}" presName="sibTrans" presStyleCnt="0"/>
      <dgm:spPr/>
    </dgm:pt>
    <dgm:pt modelId="{F5AA1CF4-14EF-464E-9498-DB61518B5AF4}" type="pres">
      <dgm:prSet presAssocID="{FB8A6BA9-99C3-4E1A-96EA-308DBE19DAD4}" presName="node" presStyleLbl="node1" presStyleIdx="3" presStyleCnt="5">
        <dgm:presLayoutVars>
          <dgm:bulletEnabled val="1"/>
        </dgm:presLayoutVars>
      </dgm:prSet>
      <dgm:spPr/>
      <dgm:t>
        <a:bodyPr/>
        <a:lstStyle/>
        <a:p>
          <a:endParaRPr lang="fr-FR"/>
        </a:p>
      </dgm:t>
    </dgm:pt>
    <dgm:pt modelId="{5999AA34-EA5A-46E1-805C-B31EF2F452DC}" type="pres">
      <dgm:prSet presAssocID="{F2C68C03-14ED-4C14-BE12-D9033C15F891}" presName="sibTrans" presStyleCnt="0"/>
      <dgm:spPr/>
    </dgm:pt>
    <dgm:pt modelId="{15F320B7-CB54-4D3D-A1C8-898CA853C631}" type="pres">
      <dgm:prSet presAssocID="{FF53FAB5-8D25-4BBE-BD60-C39684E2FB82}" presName="node" presStyleLbl="node1" presStyleIdx="4" presStyleCnt="5">
        <dgm:presLayoutVars>
          <dgm:bulletEnabled val="1"/>
        </dgm:presLayoutVars>
      </dgm:prSet>
      <dgm:spPr/>
      <dgm:t>
        <a:bodyPr/>
        <a:lstStyle/>
        <a:p>
          <a:endParaRPr lang="fr-FR"/>
        </a:p>
      </dgm:t>
    </dgm:pt>
  </dgm:ptLst>
  <dgm:cxnLst>
    <dgm:cxn modelId="{FAC8095F-94D7-4900-A74A-6BCE041D8640}" type="presOf" srcId="{FB8A6BA9-99C3-4E1A-96EA-308DBE19DAD4}" destId="{F5AA1CF4-14EF-464E-9498-DB61518B5AF4}" srcOrd="0" destOrd="0" presId="urn:microsoft.com/office/officeart/2005/8/layout/default"/>
    <dgm:cxn modelId="{CD0B8A1C-D068-4301-8652-877F8205CE35}" srcId="{2B3828C7-F062-47FF-BAAC-05DDE45CB2AF}" destId="{AB5292CE-72D0-4A59-B579-DA976A675F9F}" srcOrd="1" destOrd="0" parTransId="{ED33FA3E-7CD3-44F8-AEF5-AD74DAB7EED0}" sibTransId="{D93020E5-1EAB-48B6-A7B7-9D28DEC8FA49}"/>
    <dgm:cxn modelId="{F8DC45D5-8416-4061-A6A9-B142070381F2}" srcId="{2B3828C7-F062-47FF-BAAC-05DDE45CB2AF}" destId="{AAE319DE-2E5C-46B9-9C1F-8EE4D21F5693}" srcOrd="2" destOrd="0" parTransId="{3C777159-07A0-4012-8097-EC6BE44E1A0C}" sibTransId="{4FA62041-27DC-4E30-8278-142B69BC8D45}"/>
    <dgm:cxn modelId="{AF3CF006-189B-40EE-A95F-6BF30EC8B8B2}" srcId="{2B3828C7-F062-47FF-BAAC-05DDE45CB2AF}" destId="{6C030994-AAC6-47AD-B450-DF3403221D0D}" srcOrd="0" destOrd="0" parTransId="{36D75EF2-FED1-40C4-B9CE-C2C6C05AC4CD}" sibTransId="{03DC09E9-76C3-41B4-8B86-760D13422508}"/>
    <dgm:cxn modelId="{72D22795-DFB2-44AA-8D68-5AFA27FB51D5}" type="presOf" srcId="{6C030994-AAC6-47AD-B450-DF3403221D0D}" destId="{BF79D258-D612-4809-9E39-899525C7526E}" srcOrd="0" destOrd="0" presId="urn:microsoft.com/office/officeart/2005/8/layout/default"/>
    <dgm:cxn modelId="{BEFCB5C1-D756-4523-9E87-93007EAB512F}" type="presOf" srcId="{FF53FAB5-8D25-4BBE-BD60-C39684E2FB82}" destId="{15F320B7-CB54-4D3D-A1C8-898CA853C631}" srcOrd="0" destOrd="0" presId="urn:microsoft.com/office/officeart/2005/8/layout/default"/>
    <dgm:cxn modelId="{1511C0A8-3DFA-4B7B-A524-7A3FFB386B9C}" type="presOf" srcId="{AAE319DE-2E5C-46B9-9C1F-8EE4D21F5693}" destId="{639B3E8B-4A10-42B7-8798-D6F8ACCB5165}" srcOrd="0" destOrd="0" presId="urn:microsoft.com/office/officeart/2005/8/layout/default"/>
    <dgm:cxn modelId="{86DA4DA2-32D5-450B-BAA9-BD01C8D256DA}" srcId="{2B3828C7-F062-47FF-BAAC-05DDE45CB2AF}" destId="{FF53FAB5-8D25-4BBE-BD60-C39684E2FB82}" srcOrd="4" destOrd="0" parTransId="{898BBA19-B92B-41CA-BD07-96F297717A5D}" sibTransId="{E5963C10-8089-4B21-95AF-F826321EDE6B}"/>
    <dgm:cxn modelId="{3389D43C-E15D-4246-B6B4-E7D778D41B7C}" srcId="{2B3828C7-F062-47FF-BAAC-05DDE45CB2AF}" destId="{FB8A6BA9-99C3-4E1A-96EA-308DBE19DAD4}" srcOrd="3" destOrd="0" parTransId="{E66435AF-59A3-4761-8C56-74B3E61B6958}" sibTransId="{F2C68C03-14ED-4C14-BE12-D9033C15F891}"/>
    <dgm:cxn modelId="{0104FB91-DAB2-46AD-A4C3-6E96E96901AE}" type="presOf" srcId="{AB5292CE-72D0-4A59-B579-DA976A675F9F}" destId="{670D5FAA-D65E-4981-9836-1AF5E9CAF152}" srcOrd="0" destOrd="0" presId="urn:microsoft.com/office/officeart/2005/8/layout/default"/>
    <dgm:cxn modelId="{C7A7D2F1-8628-4E42-8C26-BC6066FB20C5}" type="presOf" srcId="{2B3828C7-F062-47FF-BAAC-05DDE45CB2AF}" destId="{B291E62F-A43F-4FDF-85C1-252ACA225F70}" srcOrd="0" destOrd="0" presId="urn:microsoft.com/office/officeart/2005/8/layout/default"/>
    <dgm:cxn modelId="{48571C01-EEA6-43F5-8D1F-2C68BE0A396E}" type="presParOf" srcId="{B291E62F-A43F-4FDF-85C1-252ACA225F70}" destId="{BF79D258-D612-4809-9E39-899525C7526E}" srcOrd="0" destOrd="0" presId="urn:microsoft.com/office/officeart/2005/8/layout/default"/>
    <dgm:cxn modelId="{DA553DB5-AB19-4B8B-8326-147843AC3EAC}" type="presParOf" srcId="{B291E62F-A43F-4FDF-85C1-252ACA225F70}" destId="{DE1B8075-2039-46FA-B976-1C8793CE75DB}" srcOrd="1" destOrd="0" presId="urn:microsoft.com/office/officeart/2005/8/layout/default"/>
    <dgm:cxn modelId="{384437EF-6B5B-471E-83C2-292F43DBF0EC}" type="presParOf" srcId="{B291E62F-A43F-4FDF-85C1-252ACA225F70}" destId="{670D5FAA-D65E-4981-9836-1AF5E9CAF152}" srcOrd="2" destOrd="0" presId="urn:microsoft.com/office/officeart/2005/8/layout/default"/>
    <dgm:cxn modelId="{A6FAE0DC-0027-43AE-BC91-D1D11F39C725}" type="presParOf" srcId="{B291E62F-A43F-4FDF-85C1-252ACA225F70}" destId="{CD0B2895-2B82-4E9B-BAB9-F4BA0904D591}" srcOrd="3" destOrd="0" presId="urn:microsoft.com/office/officeart/2005/8/layout/default"/>
    <dgm:cxn modelId="{49241D7C-F626-4144-9E67-A9F80FEB063D}" type="presParOf" srcId="{B291E62F-A43F-4FDF-85C1-252ACA225F70}" destId="{639B3E8B-4A10-42B7-8798-D6F8ACCB5165}" srcOrd="4" destOrd="0" presId="urn:microsoft.com/office/officeart/2005/8/layout/default"/>
    <dgm:cxn modelId="{4531E1F9-673A-4515-9050-4D8B0EAF5BB1}" type="presParOf" srcId="{B291E62F-A43F-4FDF-85C1-252ACA225F70}" destId="{737F767E-0B96-4C8F-88C2-830E6E60F304}" srcOrd="5" destOrd="0" presId="urn:microsoft.com/office/officeart/2005/8/layout/default"/>
    <dgm:cxn modelId="{8D58E943-FE96-4891-ABA0-51221B8347C3}" type="presParOf" srcId="{B291E62F-A43F-4FDF-85C1-252ACA225F70}" destId="{F5AA1CF4-14EF-464E-9498-DB61518B5AF4}" srcOrd="6" destOrd="0" presId="urn:microsoft.com/office/officeart/2005/8/layout/default"/>
    <dgm:cxn modelId="{72C48EEA-9E44-4B80-91E8-AD18B9A72DAE}" type="presParOf" srcId="{B291E62F-A43F-4FDF-85C1-252ACA225F70}" destId="{5999AA34-EA5A-46E1-805C-B31EF2F452DC}" srcOrd="7" destOrd="0" presId="urn:microsoft.com/office/officeart/2005/8/layout/default"/>
    <dgm:cxn modelId="{CE2B79DD-70AF-4A2B-9008-E79F0CDA983E}" type="presParOf" srcId="{B291E62F-A43F-4FDF-85C1-252ACA225F70}" destId="{15F320B7-CB54-4D3D-A1C8-898CA853C631}"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029AFE-5356-4EB4-A9D3-BF0D298C08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D9B4C03C-42DA-4424-A23E-719D6DAE9A24}">
      <dgm:prSet phldrT="[Texte]" custT="1"/>
      <dgm:spPr/>
      <dgm:t>
        <a:bodyPr/>
        <a:lstStyle/>
        <a:p>
          <a:r>
            <a:rPr lang="fr-FR" sz="1000" b="0" i="1" u="none" dirty="0" smtClean="0"/>
            <a:t>Réorganiser totalement la circulation des voitures dans St. Julien notamment en évitant les sens uniques. </a:t>
          </a:r>
          <a:endParaRPr lang="fr-FR" sz="1000" i="1" dirty="0"/>
        </a:p>
      </dgm:t>
    </dgm:pt>
    <dgm:pt modelId="{C909E3BE-1C52-4813-A793-08A2E9DE202C}" type="parTrans" cxnId="{EB16E1C2-783B-45F2-AE75-F6A20CF22CCF}">
      <dgm:prSet/>
      <dgm:spPr/>
      <dgm:t>
        <a:bodyPr/>
        <a:lstStyle/>
        <a:p>
          <a:endParaRPr lang="fr-FR" sz="2400" i="1"/>
        </a:p>
      </dgm:t>
    </dgm:pt>
    <dgm:pt modelId="{379A8E34-FD65-4403-89AF-7EFBD52B73EE}" type="sibTrans" cxnId="{EB16E1C2-783B-45F2-AE75-F6A20CF22CCF}">
      <dgm:prSet/>
      <dgm:spPr/>
      <dgm:t>
        <a:bodyPr/>
        <a:lstStyle/>
        <a:p>
          <a:endParaRPr lang="fr-FR" sz="2400" i="1"/>
        </a:p>
      </dgm:t>
    </dgm:pt>
    <dgm:pt modelId="{549F2F87-938D-4171-BF21-F940D4DBC42C}">
      <dgm:prSet custT="1"/>
      <dgm:spPr/>
      <dgm:t>
        <a:bodyPr/>
        <a:lstStyle/>
        <a:p>
          <a:r>
            <a:rPr lang="fr-FR" sz="1000" b="0" i="1" u="none" dirty="0" smtClean="0"/>
            <a:t>afin de favoriser une circulation routière apaisée, il serait opportun de réduire la largeur des voies routières de circulation, particulièrement en ville en les bordant autant que possible de végétation, qui du </a:t>
          </a:r>
          <a:r>
            <a:rPr lang="fr-FR" sz="1000" b="0" i="1" u="none" dirty="0" err="1" smtClean="0"/>
            <a:t>meme</a:t>
          </a:r>
          <a:r>
            <a:rPr lang="fr-FR" sz="1000" b="0" i="1" u="none" dirty="0" smtClean="0"/>
            <a:t> coup embellit la ville, de réhabiliter les chemins publics en voie de circulation et voie de circulation routière avec une réflexion sur la politique d'aménagement des espaces.</a:t>
          </a:r>
          <a:endParaRPr lang="fr-FR" sz="1000" i="1" dirty="0"/>
        </a:p>
      </dgm:t>
    </dgm:pt>
    <dgm:pt modelId="{72F6B23F-767E-4702-B3E4-D931DEB6CFF8}" type="parTrans" cxnId="{87B55EDC-CA36-496E-901D-B9EE3C32DE4B}">
      <dgm:prSet/>
      <dgm:spPr/>
      <dgm:t>
        <a:bodyPr/>
        <a:lstStyle/>
        <a:p>
          <a:endParaRPr lang="fr-FR" sz="2400" i="1"/>
        </a:p>
      </dgm:t>
    </dgm:pt>
    <dgm:pt modelId="{FC00DE34-F6F6-4DEA-88EF-9412E3F86239}" type="sibTrans" cxnId="{87B55EDC-CA36-496E-901D-B9EE3C32DE4B}">
      <dgm:prSet/>
      <dgm:spPr/>
      <dgm:t>
        <a:bodyPr/>
        <a:lstStyle/>
        <a:p>
          <a:endParaRPr lang="fr-FR" sz="2400" i="1"/>
        </a:p>
      </dgm:t>
    </dgm:pt>
    <dgm:pt modelId="{AEB0572F-A19C-4732-BB13-47765757FEC2}">
      <dgm:prSet custT="1"/>
      <dgm:spPr/>
      <dgm:t>
        <a:bodyPr/>
        <a:lstStyle/>
        <a:p>
          <a:r>
            <a:rPr lang="fr-FR" sz="1000" b="0" i="1" u="none" smtClean="0"/>
            <a:t>MODIFIER LES RALENTISSEURS OU METTRE DES FEUX SUR RADAR QUI S ALLUME QUAND ON DEPASSE LES LIMITES AUTORISEES</a:t>
          </a:r>
          <a:endParaRPr lang="fr-FR" sz="1000" i="1"/>
        </a:p>
      </dgm:t>
    </dgm:pt>
    <dgm:pt modelId="{3F4F7092-A231-4580-983B-71E7D6CC30CA}" type="parTrans" cxnId="{3D6F4715-55BF-4E8C-B0A3-8764ACBB1BD7}">
      <dgm:prSet/>
      <dgm:spPr/>
      <dgm:t>
        <a:bodyPr/>
        <a:lstStyle/>
        <a:p>
          <a:endParaRPr lang="fr-FR" sz="2400" i="1"/>
        </a:p>
      </dgm:t>
    </dgm:pt>
    <dgm:pt modelId="{F35C9BD7-C543-4A00-B9AB-B99954DB8618}" type="sibTrans" cxnId="{3D6F4715-55BF-4E8C-B0A3-8764ACBB1BD7}">
      <dgm:prSet/>
      <dgm:spPr/>
      <dgm:t>
        <a:bodyPr/>
        <a:lstStyle/>
        <a:p>
          <a:endParaRPr lang="fr-FR" sz="2400" i="1"/>
        </a:p>
      </dgm:t>
    </dgm:pt>
    <dgm:pt modelId="{79FA0364-5E4A-4AD2-9420-5800DDEB7A00}">
      <dgm:prSet custT="1"/>
      <dgm:spPr/>
      <dgm:t>
        <a:bodyPr/>
        <a:lstStyle/>
        <a:p>
          <a:r>
            <a:rPr lang="fr-FR" sz="1000" b="0" i="1" u="none" smtClean="0"/>
            <a:t>POURQUOI AVOIR FAIT UNE ROUTE ENTRE LES CYCLADES 1 2 4 ET PAS AVOIR CHOISI DE METTRE EN CIRCULATION LA RUE DES HUTAINS (VOIE SANS ISSUE)</a:t>
          </a:r>
          <a:endParaRPr lang="fr-FR" sz="1000" i="1"/>
        </a:p>
      </dgm:t>
    </dgm:pt>
    <dgm:pt modelId="{60E09372-C1D7-400F-BF4E-02F106AC99CB}" type="parTrans" cxnId="{931C7B84-2731-4CF6-BA0D-F94FA119512C}">
      <dgm:prSet/>
      <dgm:spPr/>
      <dgm:t>
        <a:bodyPr/>
        <a:lstStyle/>
        <a:p>
          <a:endParaRPr lang="fr-FR" sz="2400" i="1"/>
        </a:p>
      </dgm:t>
    </dgm:pt>
    <dgm:pt modelId="{B612B0DA-F604-445C-99B5-25D5597FB480}" type="sibTrans" cxnId="{931C7B84-2731-4CF6-BA0D-F94FA119512C}">
      <dgm:prSet/>
      <dgm:spPr/>
      <dgm:t>
        <a:bodyPr/>
        <a:lstStyle/>
        <a:p>
          <a:endParaRPr lang="fr-FR" sz="2400" i="1"/>
        </a:p>
      </dgm:t>
    </dgm:pt>
    <dgm:pt modelId="{A9DC2E6E-36E1-4D19-837B-009B3CA7691D}">
      <dgm:prSet custT="1"/>
      <dgm:spPr/>
      <dgm:t>
        <a:bodyPr/>
        <a:lstStyle/>
        <a:p>
          <a:r>
            <a:rPr lang="fr-FR" sz="1000" b="0" i="1" u="none" dirty="0" smtClean="0"/>
            <a:t>l'entrée sud de la ville devrait être l'occasion de désenclaver le quartier </a:t>
          </a:r>
          <a:r>
            <a:rPr lang="fr-FR" sz="1000" b="0" i="1" u="none" dirty="0" err="1" smtClean="0"/>
            <a:t>Chabloux</a:t>
          </a:r>
          <a:r>
            <a:rPr lang="fr-FR" sz="1000" b="0" i="1" u="none" dirty="0" smtClean="0"/>
            <a:t> et devrait traverser son axe central pour y favoriser l'implantation de commerces. </a:t>
          </a:r>
          <a:endParaRPr lang="fr-FR" sz="1000" i="1" dirty="0"/>
        </a:p>
      </dgm:t>
    </dgm:pt>
    <dgm:pt modelId="{DF16C31F-EE74-442E-8871-626DD6278F56}" type="parTrans" cxnId="{AB0C7A4D-8331-4196-A5AB-5780D9898E5E}">
      <dgm:prSet/>
      <dgm:spPr/>
      <dgm:t>
        <a:bodyPr/>
        <a:lstStyle/>
        <a:p>
          <a:endParaRPr lang="fr-FR" sz="2400" i="1"/>
        </a:p>
      </dgm:t>
    </dgm:pt>
    <dgm:pt modelId="{E8703104-70F0-4DF9-A05F-1FCF5D880C26}" type="sibTrans" cxnId="{AB0C7A4D-8331-4196-A5AB-5780D9898E5E}">
      <dgm:prSet/>
      <dgm:spPr/>
      <dgm:t>
        <a:bodyPr/>
        <a:lstStyle/>
        <a:p>
          <a:endParaRPr lang="fr-FR" sz="2400" i="1"/>
        </a:p>
      </dgm:t>
    </dgm:pt>
    <dgm:pt modelId="{7C439809-E30D-4AED-91B6-257F08D34C16}">
      <dgm:prSet custT="1"/>
      <dgm:spPr/>
      <dgm:t>
        <a:bodyPr/>
        <a:lstStyle/>
        <a:p>
          <a:r>
            <a:rPr lang="fr-FR" sz="1000" b="0" i="1" u="none" dirty="0" smtClean="0"/>
            <a:t>question 15: la fréquence de passage des bus est d'un toutes les 5-6 minutes depuis le P+R </a:t>
          </a:r>
          <a:r>
            <a:rPr lang="fr-FR" sz="1000" b="0" i="1" u="none" dirty="0" err="1" smtClean="0"/>
            <a:t>Perly</a:t>
          </a:r>
          <a:r>
            <a:rPr lang="fr-FR" sz="1000" b="0" i="1" u="none" dirty="0" smtClean="0"/>
            <a:t> (lignes D+4), alors qu'elle est d'un bus toutes les 12 minutes depuis la gare (ligne D uniquement). Le trajet de la gare au P+R </a:t>
          </a:r>
          <a:r>
            <a:rPr lang="fr-FR" sz="1000" b="0" i="1" u="none" dirty="0" err="1" smtClean="0"/>
            <a:t>Perly</a:t>
          </a:r>
          <a:r>
            <a:rPr lang="fr-FR" sz="1000" b="0" i="1" u="none" dirty="0" smtClean="0"/>
            <a:t> est de surcroît en voie mixte sur une bonne durée du parcours, donc vouloir déplacer le parking en entrée de ville demande en </a:t>
          </a:r>
          <a:r>
            <a:rPr lang="fr-FR" sz="1000" b="0" i="1" u="none" dirty="0" err="1" smtClean="0"/>
            <a:t>prérequis</a:t>
          </a:r>
          <a:r>
            <a:rPr lang="fr-FR" sz="1000" b="0" i="1" u="none" dirty="0" smtClean="0"/>
            <a:t> la fusion des deux lignes 4 et D en une seule au départ de la gare ou du rond-point de l'</a:t>
          </a:r>
          <a:r>
            <a:rPr lang="fr-FR" sz="1000" b="0" i="1" u="none" dirty="0" err="1" smtClean="0"/>
            <a:t>Arande</a:t>
          </a:r>
          <a:r>
            <a:rPr lang="fr-FR" sz="1000" b="0" i="1" u="none" dirty="0" smtClean="0"/>
            <a:t>, avec une fréquence importante, et l'extension des voies en site propre sur toute la traversée de St Julien.</a:t>
          </a:r>
          <a:endParaRPr lang="fr-FR" sz="1000" i="1" dirty="0"/>
        </a:p>
      </dgm:t>
    </dgm:pt>
    <dgm:pt modelId="{EDEE93DF-BF80-43CD-8B20-744DF7AFBBC1}" type="parTrans" cxnId="{19101510-FE04-4080-B289-6CC4D927693D}">
      <dgm:prSet/>
      <dgm:spPr/>
      <dgm:t>
        <a:bodyPr/>
        <a:lstStyle/>
        <a:p>
          <a:endParaRPr lang="fr-FR" sz="2400" i="1"/>
        </a:p>
      </dgm:t>
    </dgm:pt>
    <dgm:pt modelId="{250EC1AD-B826-4D3F-A372-E0827528AB45}" type="sibTrans" cxnId="{19101510-FE04-4080-B289-6CC4D927693D}">
      <dgm:prSet/>
      <dgm:spPr/>
      <dgm:t>
        <a:bodyPr/>
        <a:lstStyle/>
        <a:p>
          <a:endParaRPr lang="fr-FR" sz="2400" i="1"/>
        </a:p>
      </dgm:t>
    </dgm:pt>
    <dgm:pt modelId="{49625D26-6315-4734-BB02-91160659D588}">
      <dgm:prSet custT="1"/>
      <dgm:spPr/>
      <dgm:t>
        <a:bodyPr/>
        <a:lstStyle/>
        <a:p>
          <a:r>
            <a:rPr lang="fr-FR" sz="1000" b="0" i="1" u="none" dirty="0" smtClean="0"/>
            <a:t>Beaucoup de frontaliers sont obligés d'utiliser la voiture pour aller au travail parce qu'aucun moyen de transport public </a:t>
          </a:r>
          <a:r>
            <a:rPr lang="fr-FR" sz="1000" b="0" i="1" u="none" dirty="0" err="1" smtClean="0"/>
            <a:t>génévois</a:t>
          </a:r>
          <a:r>
            <a:rPr lang="fr-FR" sz="1000" b="0" i="1" u="none" dirty="0" smtClean="0"/>
            <a:t> existe entre St Julien/</a:t>
          </a:r>
          <a:r>
            <a:rPr lang="fr-FR" sz="1000" b="0" i="1" u="none" dirty="0" err="1" smtClean="0"/>
            <a:t>Perly</a:t>
          </a:r>
          <a:r>
            <a:rPr lang="fr-FR" sz="1000" b="0" i="1" u="none" dirty="0" smtClean="0"/>
            <a:t> et les zones de Meyrin/</a:t>
          </a:r>
          <a:r>
            <a:rPr lang="fr-FR" sz="1000" b="0" i="1" u="none" dirty="0" err="1" smtClean="0"/>
            <a:t>Satigny</a:t>
          </a:r>
          <a:r>
            <a:rPr lang="fr-FR" sz="1000" b="0" i="1" u="none" dirty="0" smtClean="0"/>
            <a:t>/Aéroport. Donc même si St. Julien avait un super réseau de transports publics, les frontalier sont forcés à continuer à utiliser leur voiture. D'où l'importance d'une route de contournement d la ville.</a:t>
          </a:r>
          <a:endParaRPr lang="fr-FR" sz="1000" i="1"/>
        </a:p>
      </dgm:t>
    </dgm:pt>
    <dgm:pt modelId="{7AC2F311-2FA5-4EFB-BA42-421C92D7BDD8}" type="parTrans" cxnId="{B368961E-2EE8-4AD0-93D7-7C3BFC462F90}">
      <dgm:prSet/>
      <dgm:spPr/>
      <dgm:t>
        <a:bodyPr/>
        <a:lstStyle/>
        <a:p>
          <a:endParaRPr lang="fr-FR" sz="2400" i="1"/>
        </a:p>
      </dgm:t>
    </dgm:pt>
    <dgm:pt modelId="{A82B1687-6045-4D3E-8621-3F8EE78AF6D1}" type="sibTrans" cxnId="{B368961E-2EE8-4AD0-93D7-7C3BFC462F90}">
      <dgm:prSet/>
      <dgm:spPr/>
      <dgm:t>
        <a:bodyPr/>
        <a:lstStyle/>
        <a:p>
          <a:endParaRPr lang="fr-FR" sz="2400" i="1"/>
        </a:p>
      </dgm:t>
    </dgm:pt>
    <dgm:pt modelId="{A3F3C478-06BE-4481-B19F-575CEDCCBC6D}" type="pres">
      <dgm:prSet presAssocID="{AA029AFE-5356-4EB4-A9D3-BF0D298C083D}" presName="diagram" presStyleCnt="0">
        <dgm:presLayoutVars>
          <dgm:dir/>
          <dgm:resizeHandles val="exact"/>
        </dgm:presLayoutVars>
      </dgm:prSet>
      <dgm:spPr/>
      <dgm:t>
        <a:bodyPr/>
        <a:lstStyle/>
        <a:p>
          <a:endParaRPr lang="fr-FR"/>
        </a:p>
      </dgm:t>
    </dgm:pt>
    <dgm:pt modelId="{5E7F1B0B-E67B-40B6-9B0F-23EC4C4BB3E7}" type="pres">
      <dgm:prSet presAssocID="{D9B4C03C-42DA-4424-A23E-719D6DAE9A24}" presName="node" presStyleLbl="node1" presStyleIdx="0" presStyleCnt="7" custScaleX="91214" custScaleY="65055">
        <dgm:presLayoutVars>
          <dgm:bulletEnabled val="1"/>
        </dgm:presLayoutVars>
      </dgm:prSet>
      <dgm:spPr/>
      <dgm:t>
        <a:bodyPr/>
        <a:lstStyle/>
        <a:p>
          <a:endParaRPr lang="fr-FR"/>
        </a:p>
      </dgm:t>
    </dgm:pt>
    <dgm:pt modelId="{B114E2F2-FD02-42F2-B79B-5989C0272FBE}" type="pres">
      <dgm:prSet presAssocID="{379A8E34-FD65-4403-89AF-7EFBD52B73EE}" presName="sibTrans" presStyleCnt="0"/>
      <dgm:spPr/>
    </dgm:pt>
    <dgm:pt modelId="{CB0F7119-3D78-4FE4-A6C7-D1803541559E}" type="pres">
      <dgm:prSet presAssocID="{549F2F87-938D-4171-BF21-F940D4DBC42C}" presName="node" presStyleLbl="node1" presStyleIdx="1" presStyleCnt="7" custScaleX="122344" custScaleY="143489">
        <dgm:presLayoutVars>
          <dgm:bulletEnabled val="1"/>
        </dgm:presLayoutVars>
      </dgm:prSet>
      <dgm:spPr/>
      <dgm:t>
        <a:bodyPr/>
        <a:lstStyle/>
        <a:p>
          <a:endParaRPr lang="fr-FR"/>
        </a:p>
      </dgm:t>
    </dgm:pt>
    <dgm:pt modelId="{22A02F3E-D55C-44CC-9151-0CEFCD48DF32}" type="pres">
      <dgm:prSet presAssocID="{FC00DE34-F6F6-4DEA-88EF-9412E3F86239}" presName="sibTrans" presStyleCnt="0"/>
      <dgm:spPr/>
    </dgm:pt>
    <dgm:pt modelId="{75CC4AF8-704A-438C-8E75-997ACE47627B}" type="pres">
      <dgm:prSet presAssocID="{AEB0572F-A19C-4732-BB13-47765757FEC2}" presName="node" presStyleLbl="node1" presStyleIdx="2" presStyleCnt="7" custScaleX="104686" custScaleY="77050">
        <dgm:presLayoutVars>
          <dgm:bulletEnabled val="1"/>
        </dgm:presLayoutVars>
      </dgm:prSet>
      <dgm:spPr/>
      <dgm:t>
        <a:bodyPr/>
        <a:lstStyle/>
        <a:p>
          <a:endParaRPr lang="fr-FR"/>
        </a:p>
      </dgm:t>
    </dgm:pt>
    <dgm:pt modelId="{C44699F8-2017-4741-9600-E39894F28E45}" type="pres">
      <dgm:prSet presAssocID="{F35C9BD7-C543-4A00-B9AB-B99954DB8618}" presName="sibTrans" presStyleCnt="0"/>
      <dgm:spPr/>
    </dgm:pt>
    <dgm:pt modelId="{86CBD454-87B2-4602-95A3-12EC987539A8}" type="pres">
      <dgm:prSet presAssocID="{79FA0364-5E4A-4AD2-9420-5800DDEB7A00}" presName="node" presStyleLbl="node1" presStyleIdx="3" presStyleCnt="7">
        <dgm:presLayoutVars>
          <dgm:bulletEnabled val="1"/>
        </dgm:presLayoutVars>
      </dgm:prSet>
      <dgm:spPr/>
      <dgm:t>
        <a:bodyPr/>
        <a:lstStyle/>
        <a:p>
          <a:endParaRPr lang="fr-FR"/>
        </a:p>
      </dgm:t>
    </dgm:pt>
    <dgm:pt modelId="{379DE1CA-A282-40A3-A9EA-DADD0A846C05}" type="pres">
      <dgm:prSet presAssocID="{B612B0DA-F604-445C-99B5-25D5597FB480}" presName="sibTrans" presStyleCnt="0"/>
      <dgm:spPr/>
    </dgm:pt>
    <dgm:pt modelId="{5AC38FEF-7591-4023-A011-6B702211CC49}" type="pres">
      <dgm:prSet presAssocID="{A9DC2E6E-36E1-4D19-837B-009B3CA7691D}" presName="node" presStyleLbl="node1" presStyleIdx="4" presStyleCnt="7">
        <dgm:presLayoutVars>
          <dgm:bulletEnabled val="1"/>
        </dgm:presLayoutVars>
      </dgm:prSet>
      <dgm:spPr/>
      <dgm:t>
        <a:bodyPr/>
        <a:lstStyle/>
        <a:p>
          <a:endParaRPr lang="fr-FR"/>
        </a:p>
      </dgm:t>
    </dgm:pt>
    <dgm:pt modelId="{D231FA47-F3E1-4C53-8CED-FA53653D2B11}" type="pres">
      <dgm:prSet presAssocID="{E8703104-70F0-4DF9-A05F-1FCF5D880C26}" presName="sibTrans" presStyleCnt="0"/>
      <dgm:spPr/>
    </dgm:pt>
    <dgm:pt modelId="{07AFD4E5-F94F-4C52-9CDE-5CAE792EC81B}" type="pres">
      <dgm:prSet presAssocID="{7C439809-E30D-4AED-91B6-257F08D34C16}" presName="node" presStyleLbl="node1" presStyleIdx="5" presStyleCnt="7" custScaleX="152547" custScaleY="204849">
        <dgm:presLayoutVars>
          <dgm:bulletEnabled val="1"/>
        </dgm:presLayoutVars>
      </dgm:prSet>
      <dgm:spPr/>
      <dgm:t>
        <a:bodyPr/>
        <a:lstStyle/>
        <a:p>
          <a:endParaRPr lang="fr-FR"/>
        </a:p>
      </dgm:t>
    </dgm:pt>
    <dgm:pt modelId="{3EA5212B-FBC5-4791-9712-9FE0D58A5CCF}" type="pres">
      <dgm:prSet presAssocID="{250EC1AD-B826-4D3F-A372-E0827528AB45}" presName="sibTrans" presStyleCnt="0"/>
      <dgm:spPr/>
    </dgm:pt>
    <dgm:pt modelId="{397688AA-7BC2-4C1F-8F88-B7A456017BDE}" type="pres">
      <dgm:prSet presAssocID="{49625D26-6315-4734-BB02-91160659D588}" presName="node" presStyleLbl="node1" presStyleIdx="6" presStyleCnt="7" custScaleX="127851" custScaleY="173628">
        <dgm:presLayoutVars>
          <dgm:bulletEnabled val="1"/>
        </dgm:presLayoutVars>
      </dgm:prSet>
      <dgm:spPr/>
      <dgm:t>
        <a:bodyPr/>
        <a:lstStyle/>
        <a:p>
          <a:endParaRPr lang="fr-FR"/>
        </a:p>
      </dgm:t>
    </dgm:pt>
  </dgm:ptLst>
  <dgm:cxnLst>
    <dgm:cxn modelId="{02C38123-C566-4115-936F-3053B92F45B9}" type="presOf" srcId="{79FA0364-5E4A-4AD2-9420-5800DDEB7A00}" destId="{86CBD454-87B2-4602-95A3-12EC987539A8}" srcOrd="0" destOrd="0" presId="urn:microsoft.com/office/officeart/2005/8/layout/default"/>
    <dgm:cxn modelId="{9545EDA6-0A33-416E-B241-64F4DAAAC095}" type="presOf" srcId="{A9DC2E6E-36E1-4D19-837B-009B3CA7691D}" destId="{5AC38FEF-7591-4023-A011-6B702211CC49}" srcOrd="0" destOrd="0" presId="urn:microsoft.com/office/officeart/2005/8/layout/default"/>
    <dgm:cxn modelId="{19101510-FE04-4080-B289-6CC4D927693D}" srcId="{AA029AFE-5356-4EB4-A9D3-BF0D298C083D}" destId="{7C439809-E30D-4AED-91B6-257F08D34C16}" srcOrd="5" destOrd="0" parTransId="{EDEE93DF-BF80-43CD-8B20-744DF7AFBBC1}" sibTransId="{250EC1AD-B826-4D3F-A372-E0827528AB45}"/>
    <dgm:cxn modelId="{87B55EDC-CA36-496E-901D-B9EE3C32DE4B}" srcId="{AA029AFE-5356-4EB4-A9D3-BF0D298C083D}" destId="{549F2F87-938D-4171-BF21-F940D4DBC42C}" srcOrd="1" destOrd="0" parTransId="{72F6B23F-767E-4702-B3E4-D931DEB6CFF8}" sibTransId="{FC00DE34-F6F6-4DEA-88EF-9412E3F86239}"/>
    <dgm:cxn modelId="{CAA68933-3A89-4D9A-90CD-1A9730767249}" type="presOf" srcId="{549F2F87-938D-4171-BF21-F940D4DBC42C}" destId="{CB0F7119-3D78-4FE4-A6C7-D1803541559E}" srcOrd="0" destOrd="0" presId="urn:microsoft.com/office/officeart/2005/8/layout/default"/>
    <dgm:cxn modelId="{3D6F4715-55BF-4E8C-B0A3-8764ACBB1BD7}" srcId="{AA029AFE-5356-4EB4-A9D3-BF0D298C083D}" destId="{AEB0572F-A19C-4732-BB13-47765757FEC2}" srcOrd="2" destOrd="0" parTransId="{3F4F7092-A231-4580-983B-71E7D6CC30CA}" sibTransId="{F35C9BD7-C543-4A00-B9AB-B99954DB8618}"/>
    <dgm:cxn modelId="{EB16E1C2-783B-45F2-AE75-F6A20CF22CCF}" srcId="{AA029AFE-5356-4EB4-A9D3-BF0D298C083D}" destId="{D9B4C03C-42DA-4424-A23E-719D6DAE9A24}" srcOrd="0" destOrd="0" parTransId="{C909E3BE-1C52-4813-A793-08A2E9DE202C}" sibTransId="{379A8E34-FD65-4403-89AF-7EFBD52B73EE}"/>
    <dgm:cxn modelId="{931C7B84-2731-4CF6-BA0D-F94FA119512C}" srcId="{AA029AFE-5356-4EB4-A9D3-BF0D298C083D}" destId="{79FA0364-5E4A-4AD2-9420-5800DDEB7A00}" srcOrd="3" destOrd="0" parTransId="{60E09372-C1D7-400F-BF4E-02F106AC99CB}" sibTransId="{B612B0DA-F604-445C-99B5-25D5597FB480}"/>
    <dgm:cxn modelId="{83C19FDB-9F63-445B-9686-E47AFE37EA44}" type="presOf" srcId="{AA029AFE-5356-4EB4-A9D3-BF0D298C083D}" destId="{A3F3C478-06BE-4481-B19F-575CEDCCBC6D}" srcOrd="0" destOrd="0" presId="urn:microsoft.com/office/officeart/2005/8/layout/default"/>
    <dgm:cxn modelId="{66691AC1-65F3-4E94-905A-419DF8F5A531}" type="presOf" srcId="{D9B4C03C-42DA-4424-A23E-719D6DAE9A24}" destId="{5E7F1B0B-E67B-40B6-9B0F-23EC4C4BB3E7}" srcOrd="0" destOrd="0" presId="urn:microsoft.com/office/officeart/2005/8/layout/default"/>
    <dgm:cxn modelId="{B368961E-2EE8-4AD0-93D7-7C3BFC462F90}" srcId="{AA029AFE-5356-4EB4-A9D3-BF0D298C083D}" destId="{49625D26-6315-4734-BB02-91160659D588}" srcOrd="6" destOrd="0" parTransId="{7AC2F311-2FA5-4EFB-BA42-421C92D7BDD8}" sibTransId="{A82B1687-6045-4D3E-8621-3F8EE78AF6D1}"/>
    <dgm:cxn modelId="{AB0C7A4D-8331-4196-A5AB-5780D9898E5E}" srcId="{AA029AFE-5356-4EB4-A9D3-BF0D298C083D}" destId="{A9DC2E6E-36E1-4D19-837B-009B3CA7691D}" srcOrd="4" destOrd="0" parTransId="{DF16C31F-EE74-442E-8871-626DD6278F56}" sibTransId="{E8703104-70F0-4DF9-A05F-1FCF5D880C26}"/>
    <dgm:cxn modelId="{8A86BCB4-E21C-4D69-A48A-915C24E856A7}" type="presOf" srcId="{7C439809-E30D-4AED-91B6-257F08D34C16}" destId="{07AFD4E5-F94F-4C52-9CDE-5CAE792EC81B}" srcOrd="0" destOrd="0" presId="urn:microsoft.com/office/officeart/2005/8/layout/default"/>
    <dgm:cxn modelId="{76CCD2D2-DBF6-49D7-B8F0-0294D82F7D45}" type="presOf" srcId="{AEB0572F-A19C-4732-BB13-47765757FEC2}" destId="{75CC4AF8-704A-438C-8E75-997ACE47627B}" srcOrd="0" destOrd="0" presId="urn:microsoft.com/office/officeart/2005/8/layout/default"/>
    <dgm:cxn modelId="{93C4EC87-A1C0-4A6A-85FF-0DC2F5764285}" type="presOf" srcId="{49625D26-6315-4734-BB02-91160659D588}" destId="{397688AA-7BC2-4C1F-8F88-B7A456017BDE}" srcOrd="0" destOrd="0" presId="urn:microsoft.com/office/officeart/2005/8/layout/default"/>
    <dgm:cxn modelId="{841A8C89-0DD9-4C51-9211-5BBF74ADC422}" type="presParOf" srcId="{A3F3C478-06BE-4481-B19F-575CEDCCBC6D}" destId="{5E7F1B0B-E67B-40B6-9B0F-23EC4C4BB3E7}" srcOrd="0" destOrd="0" presId="urn:microsoft.com/office/officeart/2005/8/layout/default"/>
    <dgm:cxn modelId="{73B86599-8C65-43C1-A6B8-C5315FCC6522}" type="presParOf" srcId="{A3F3C478-06BE-4481-B19F-575CEDCCBC6D}" destId="{B114E2F2-FD02-42F2-B79B-5989C0272FBE}" srcOrd="1" destOrd="0" presId="urn:microsoft.com/office/officeart/2005/8/layout/default"/>
    <dgm:cxn modelId="{F804A0C4-40E1-4A48-A841-CC292B13DA56}" type="presParOf" srcId="{A3F3C478-06BE-4481-B19F-575CEDCCBC6D}" destId="{CB0F7119-3D78-4FE4-A6C7-D1803541559E}" srcOrd="2" destOrd="0" presId="urn:microsoft.com/office/officeart/2005/8/layout/default"/>
    <dgm:cxn modelId="{38AC0E97-968A-425E-8A2F-D5BE62104AFD}" type="presParOf" srcId="{A3F3C478-06BE-4481-B19F-575CEDCCBC6D}" destId="{22A02F3E-D55C-44CC-9151-0CEFCD48DF32}" srcOrd="3" destOrd="0" presId="urn:microsoft.com/office/officeart/2005/8/layout/default"/>
    <dgm:cxn modelId="{1947132B-67E8-4C02-A8D4-CEE298C611A8}" type="presParOf" srcId="{A3F3C478-06BE-4481-B19F-575CEDCCBC6D}" destId="{75CC4AF8-704A-438C-8E75-997ACE47627B}" srcOrd="4" destOrd="0" presId="urn:microsoft.com/office/officeart/2005/8/layout/default"/>
    <dgm:cxn modelId="{65349246-FFC3-4EB8-9C77-2347C9016B4B}" type="presParOf" srcId="{A3F3C478-06BE-4481-B19F-575CEDCCBC6D}" destId="{C44699F8-2017-4741-9600-E39894F28E45}" srcOrd="5" destOrd="0" presId="urn:microsoft.com/office/officeart/2005/8/layout/default"/>
    <dgm:cxn modelId="{C4D1EB5F-F483-4150-A3B9-87ECEE1A536D}" type="presParOf" srcId="{A3F3C478-06BE-4481-B19F-575CEDCCBC6D}" destId="{86CBD454-87B2-4602-95A3-12EC987539A8}" srcOrd="6" destOrd="0" presId="urn:microsoft.com/office/officeart/2005/8/layout/default"/>
    <dgm:cxn modelId="{A28955A1-BD84-48CE-B606-CFFD1899224D}" type="presParOf" srcId="{A3F3C478-06BE-4481-B19F-575CEDCCBC6D}" destId="{379DE1CA-A282-40A3-A9EA-DADD0A846C05}" srcOrd="7" destOrd="0" presId="urn:microsoft.com/office/officeart/2005/8/layout/default"/>
    <dgm:cxn modelId="{77E94A90-41F9-4790-B5EF-0337A6A62D54}" type="presParOf" srcId="{A3F3C478-06BE-4481-B19F-575CEDCCBC6D}" destId="{5AC38FEF-7591-4023-A011-6B702211CC49}" srcOrd="8" destOrd="0" presId="urn:microsoft.com/office/officeart/2005/8/layout/default"/>
    <dgm:cxn modelId="{189FB04B-D12C-433A-BF25-59F5B0963A89}" type="presParOf" srcId="{A3F3C478-06BE-4481-B19F-575CEDCCBC6D}" destId="{D231FA47-F3E1-4C53-8CED-FA53653D2B11}" srcOrd="9" destOrd="0" presId="urn:microsoft.com/office/officeart/2005/8/layout/default"/>
    <dgm:cxn modelId="{37162114-4C6D-452D-BFEC-DAB73D7FD937}" type="presParOf" srcId="{A3F3C478-06BE-4481-B19F-575CEDCCBC6D}" destId="{07AFD4E5-F94F-4C52-9CDE-5CAE792EC81B}" srcOrd="10" destOrd="0" presId="urn:microsoft.com/office/officeart/2005/8/layout/default"/>
    <dgm:cxn modelId="{E8C25955-EA50-475C-B295-1D796B31FAF2}" type="presParOf" srcId="{A3F3C478-06BE-4481-B19F-575CEDCCBC6D}" destId="{3EA5212B-FBC5-4791-9712-9FE0D58A5CCF}" srcOrd="11" destOrd="0" presId="urn:microsoft.com/office/officeart/2005/8/layout/default"/>
    <dgm:cxn modelId="{A19CF83E-E67C-4D12-9960-709FB1694818}" type="presParOf" srcId="{A3F3C478-06BE-4481-B19F-575CEDCCBC6D}" destId="{397688AA-7BC2-4C1F-8F88-B7A456017BDE}"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0220A-072D-44B3-B6D5-F9A75A1280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C271DD5E-029A-4557-9CEF-032AE9A80B32}">
      <dgm:prSet phldrT="[Texte]" custT="1"/>
      <dgm:spPr/>
      <dgm:t>
        <a:bodyPr/>
        <a:lstStyle/>
        <a:p>
          <a:r>
            <a:rPr lang="fr-FR" sz="1050" b="0" i="1" u="none" dirty="0" smtClean="0"/>
            <a:t>IL manque vraiment de terrasses de cafés en centre-ville. </a:t>
          </a:r>
          <a:endParaRPr lang="fr-FR" sz="1050" i="1" dirty="0"/>
        </a:p>
      </dgm:t>
    </dgm:pt>
    <dgm:pt modelId="{1191C066-9B87-42A2-AF53-A0F91878FFBC}" type="parTrans" cxnId="{AB794593-7752-4160-8C69-6088B4E9FF65}">
      <dgm:prSet/>
      <dgm:spPr/>
      <dgm:t>
        <a:bodyPr/>
        <a:lstStyle/>
        <a:p>
          <a:endParaRPr lang="fr-FR" sz="2400" i="1"/>
        </a:p>
      </dgm:t>
    </dgm:pt>
    <dgm:pt modelId="{AA45FCC7-6508-479A-86C3-D54F9F692AFF}" type="sibTrans" cxnId="{AB794593-7752-4160-8C69-6088B4E9FF65}">
      <dgm:prSet/>
      <dgm:spPr/>
      <dgm:t>
        <a:bodyPr/>
        <a:lstStyle/>
        <a:p>
          <a:endParaRPr lang="fr-FR" sz="2400" i="1"/>
        </a:p>
      </dgm:t>
    </dgm:pt>
    <dgm:pt modelId="{97D30A29-0408-44C7-98D5-DD609BA7D5FF}">
      <dgm:prSet custT="1"/>
      <dgm:spPr/>
      <dgm:t>
        <a:bodyPr/>
        <a:lstStyle/>
        <a:p>
          <a:r>
            <a:rPr lang="fr-FR" sz="1050" b="0" i="1" u="none" dirty="0" smtClean="0"/>
            <a:t>Développer le commerce de proximité. Manquent aussi des restaurants ou bars de qualité. </a:t>
          </a:r>
          <a:endParaRPr lang="fr-FR" sz="1050" i="1" dirty="0"/>
        </a:p>
      </dgm:t>
    </dgm:pt>
    <dgm:pt modelId="{18340B19-E930-4237-8BE3-B2708F43AD0C}" type="parTrans" cxnId="{BF98E16D-8CCD-49DE-8ECE-7100C332B47E}">
      <dgm:prSet/>
      <dgm:spPr/>
      <dgm:t>
        <a:bodyPr/>
        <a:lstStyle/>
        <a:p>
          <a:endParaRPr lang="fr-FR" sz="2400" i="1"/>
        </a:p>
      </dgm:t>
    </dgm:pt>
    <dgm:pt modelId="{C1D0BEA5-4B45-4FE8-8D71-1FAB073262B1}" type="sibTrans" cxnId="{BF98E16D-8CCD-49DE-8ECE-7100C332B47E}">
      <dgm:prSet/>
      <dgm:spPr/>
      <dgm:t>
        <a:bodyPr/>
        <a:lstStyle/>
        <a:p>
          <a:endParaRPr lang="fr-FR" sz="2400" i="1"/>
        </a:p>
      </dgm:t>
    </dgm:pt>
    <dgm:pt modelId="{CA077484-DCB4-4520-86AA-7893BF0CA39B}">
      <dgm:prSet custT="1"/>
      <dgm:spPr/>
      <dgm:t>
        <a:bodyPr/>
        <a:lstStyle/>
        <a:p>
          <a:r>
            <a:rPr lang="fr-FR" sz="1050" b="0" i="1" u="none" dirty="0" smtClean="0"/>
            <a:t>Il manque des lieux de convivialité qui permettent que st julien ne soit pas juste un lieu de passage. Un très bon exemple en modèle : espace de jeu et de rencontre avec buvette à Plan les ouates prés de la mairie. </a:t>
          </a:r>
          <a:endParaRPr lang="fr-FR" sz="1050" i="1" dirty="0"/>
        </a:p>
      </dgm:t>
    </dgm:pt>
    <dgm:pt modelId="{64474D19-7819-4BF1-A2CE-423E209733DF}" type="parTrans" cxnId="{02DF3F0E-7250-432F-9873-080D8EFB5008}">
      <dgm:prSet/>
      <dgm:spPr/>
      <dgm:t>
        <a:bodyPr/>
        <a:lstStyle/>
        <a:p>
          <a:endParaRPr lang="fr-FR" sz="2400" i="1"/>
        </a:p>
      </dgm:t>
    </dgm:pt>
    <dgm:pt modelId="{03D5D1A4-CA46-4DD0-83E6-072B3CA1977F}" type="sibTrans" cxnId="{02DF3F0E-7250-432F-9873-080D8EFB5008}">
      <dgm:prSet/>
      <dgm:spPr/>
      <dgm:t>
        <a:bodyPr/>
        <a:lstStyle/>
        <a:p>
          <a:endParaRPr lang="fr-FR" sz="2400" i="1"/>
        </a:p>
      </dgm:t>
    </dgm:pt>
    <dgm:pt modelId="{ADA5A794-9EB7-43F0-A5FF-648BC835FCDB}">
      <dgm:prSet custT="1"/>
      <dgm:spPr/>
      <dgm:t>
        <a:bodyPr/>
        <a:lstStyle/>
        <a:p>
          <a:r>
            <a:rPr lang="fr-FR" sz="1050" b="0" i="1" u="none" smtClean="0"/>
            <a:t>Circulation trop importante dans la grand rue,pas agréable de flâner devant les commerces. Urgent de mettre des ralentisseurs </a:t>
          </a:r>
          <a:endParaRPr lang="fr-FR" sz="1050" i="1"/>
        </a:p>
      </dgm:t>
    </dgm:pt>
    <dgm:pt modelId="{CAA1BAE9-899E-4442-99CF-539986999659}" type="parTrans" cxnId="{08B7955E-2441-4D46-A21C-1CE0A38BA22E}">
      <dgm:prSet/>
      <dgm:spPr/>
      <dgm:t>
        <a:bodyPr/>
        <a:lstStyle/>
        <a:p>
          <a:endParaRPr lang="fr-FR" sz="2400" i="1"/>
        </a:p>
      </dgm:t>
    </dgm:pt>
    <dgm:pt modelId="{DF52B76A-4EBB-4C3A-A411-F61B5C69A773}" type="sibTrans" cxnId="{08B7955E-2441-4D46-A21C-1CE0A38BA22E}">
      <dgm:prSet/>
      <dgm:spPr/>
      <dgm:t>
        <a:bodyPr/>
        <a:lstStyle/>
        <a:p>
          <a:endParaRPr lang="fr-FR" sz="2400" i="1"/>
        </a:p>
      </dgm:t>
    </dgm:pt>
    <dgm:pt modelId="{8B2BD742-82DE-4886-91AA-F6A32BB02A60}">
      <dgm:prSet custT="1"/>
      <dgm:spPr/>
      <dgm:t>
        <a:bodyPr/>
        <a:lstStyle/>
        <a:p>
          <a:r>
            <a:rPr lang="fr-FR" sz="1050" b="0" i="1" u="none" dirty="0" smtClean="0"/>
            <a:t>- la rue du Commerce devrait devenir une zone piétonne - la décoration des murs de la ville avec de jolies peintures et paysages ne devrait pas être une priorité -</a:t>
          </a:r>
          <a:endParaRPr lang="fr-FR" sz="1050" i="1" dirty="0"/>
        </a:p>
      </dgm:t>
    </dgm:pt>
    <dgm:pt modelId="{9A9B539D-D8AB-4D5D-9605-9454702B6F5D}" type="parTrans" cxnId="{79A2A5FF-7ADF-404B-ABBD-D9D3E6695809}">
      <dgm:prSet/>
      <dgm:spPr/>
      <dgm:t>
        <a:bodyPr/>
        <a:lstStyle/>
        <a:p>
          <a:endParaRPr lang="fr-FR" sz="2400" i="1"/>
        </a:p>
      </dgm:t>
    </dgm:pt>
    <dgm:pt modelId="{9A9529A0-3E7A-4DCC-B63E-944CE3D8F7CB}" type="sibTrans" cxnId="{79A2A5FF-7ADF-404B-ABBD-D9D3E6695809}">
      <dgm:prSet/>
      <dgm:spPr/>
      <dgm:t>
        <a:bodyPr/>
        <a:lstStyle/>
        <a:p>
          <a:endParaRPr lang="fr-FR" sz="2400" i="1"/>
        </a:p>
      </dgm:t>
    </dgm:pt>
    <dgm:pt modelId="{2B1CAB48-F329-43E7-AD23-086B96F09795}">
      <dgm:prSet custT="1"/>
      <dgm:spPr/>
      <dgm:t>
        <a:bodyPr/>
        <a:lstStyle/>
        <a:p>
          <a:r>
            <a:rPr lang="fr-FR" sz="1050" b="0" i="1" u="none" dirty="0" smtClean="0"/>
            <a:t>Il faut absolument améliorer la circulation dans la ville et développer un centre attractif autant pour les jeunes que pour les personnes d'un certain âge.</a:t>
          </a:r>
          <a:endParaRPr lang="fr-FR" sz="1050" i="1" dirty="0"/>
        </a:p>
      </dgm:t>
    </dgm:pt>
    <dgm:pt modelId="{4CF74EC1-8B6A-49B5-BED8-8F37CDAB2E46}" type="parTrans" cxnId="{A60489F7-C4BC-4509-B149-FA684DE8B01D}">
      <dgm:prSet/>
      <dgm:spPr/>
      <dgm:t>
        <a:bodyPr/>
        <a:lstStyle/>
        <a:p>
          <a:endParaRPr lang="fr-FR" sz="2400" i="1"/>
        </a:p>
      </dgm:t>
    </dgm:pt>
    <dgm:pt modelId="{6C017A76-6EBF-4C1F-B34F-AEA846ABD375}" type="sibTrans" cxnId="{A60489F7-C4BC-4509-B149-FA684DE8B01D}">
      <dgm:prSet/>
      <dgm:spPr/>
      <dgm:t>
        <a:bodyPr/>
        <a:lstStyle/>
        <a:p>
          <a:endParaRPr lang="fr-FR" sz="2400" i="1"/>
        </a:p>
      </dgm:t>
    </dgm:pt>
    <dgm:pt modelId="{8A5F70FE-C4FB-4230-8787-7DCF1AAD0D53}">
      <dgm:prSet custT="1"/>
      <dgm:spPr/>
      <dgm:t>
        <a:bodyPr/>
        <a:lstStyle/>
        <a:p>
          <a:r>
            <a:rPr lang="fr-FR" sz="1050" b="0" i="1" u="none" dirty="0" smtClean="0"/>
            <a:t>L AMENAGEMENT CENTRE VILLE PLACE DU CRET A ETE COMPLETEMENT OCCULTE PAR LA COMMUNE. LE PROBLEME DES BOUCHONS CENTRE VILLE RESTERA INSOLUBLE. TANT QU IL N Y AURA PAS DE CONTOURNEMENT. LA PLACE DU CRET DOIT ETRE RENDUE AUX PIETONS</a:t>
          </a:r>
          <a:endParaRPr lang="fr-FR" sz="1050" i="1" dirty="0"/>
        </a:p>
      </dgm:t>
    </dgm:pt>
    <dgm:pt modelId="{AA7ADC94-C478-405B-8ADF-96DBCC34040F}" type="parTrans" cxnId="{523FB518-7A3C-4349-B12E-483E2149DF33}">
      <dgm:prSet/>
      <dgm:spPr/>
      <dgm:t>
        <a:bodyPr/>
        <a:lstStyle/>
        <a:p>
          <a:endParaRPr lang="fr-FR" sz="2400" i="1"/>
        </a:p>
      </dgm:t>
    </dgm:pt>
    <dgm:pt modelId="{6D41FA3C-372B-4F46-A57D-F46AEAC9BCE0}" type="sibTrans" cxnId="{523FB518-7A3C-4349-B12E-483E2149DF33}">
      <dgm:prSet/>
      <dgm:spPr/>
      <dgm:t>
        <a:bodyPr/>
        <a:lstStyle/>
        <a:p>
          <a:endParaRPr lang="fr-FR" sz="2400" i="1"/>
        </a:p>
      </dgm:t>
    </dgm:pt>
    <dgm:pt modelId="{706349FE-D84B-456B-A475-8B5B0FD22F6A}">
      <dgm:prSet custT="1"/>
      <dgm:spPr/>
      <dgm:t>
        <a:bodyPr/>
        <a:lstStyle/>
        <a:p>
          <a:r>
            <a:rPr lang="fr-FR" sz="1050" b="0" i="1" u="none" dirty="0" smtClean="0"/>
            <a:t>IL Y A FORT LONGTEMPS QUE NOUS RECLAMONS UN BEL ET GRAND ESPACE VERT AU CENTRE VILLE DE ST JULIEN MAIS DIVONNE LES BAINS ET FERNEY SAVENT ECOUTER LEURS HABITANTS EN QUALITE DE VIE, ET NON TRANSFORMER ST JULIEN EN DORTOIR !!!!</a:t>
          </a:r>
          <a:endParaRPr lang="fr-FR" sz="1050" i="1" dirty="0"/>
        </a:p>
      </dgm:t>
    </dgm:pt>
    <dgm:pt modelId="{3E9E1A55-E198-4A1A-BF4B-881BE4C2A850}" type="parTrans" cxnId="{1E413240-3025-44C2-8097-33CD53D31D12}">
      <dgm:prSet/>
      <dgm:spPr/>
      <dgm:t>
        <a:bodyPr/>
        <a:lstStyle/>
        <a:p>
          <a:endParaRPr lang="fr-FR" sz="2400" i="1"/>
        </a:p>
      </dgm:t>
    </dgm:pt>
    <dgm:pt modelId="{1D99788A-9438-4311-AD0F-A4EB1D8C3570}" type="sibTrans" cxnId="{1E413240-3025-44C2-8097-33CD53D31D12}">
      <dgm:prSet/>
      <dgm:spPr/>
      <dgm:t>
        <a:bodyPr/>
        <a:lstStyle/>
        <a:p>
          <a:endParaRPr lang="fr-FR" sz="2400" i="1"/>
        </a:p>
      </dgm:t>
    </dgm:pt>
    <dgm:pt modelId="{309261EF-C8EA-46A6-97EC-7AA9DE06A9C9}">
      <dgm:prSet custT="1"/>
      <dgm:spPr/>
      <dgm:t>
        <a:bodyPr/>
        <a:lstStyle/>
        <a:p>
          <a:r>
            <a:rPr lang="fr-FR" sz="1050" b="0" i="1" u="none" dirty="0" smtClean="0"/>
            <a:t>COMPTE TENU DE L EXTENSION DE ST JULIEN A MON AVIS JE VERRAIS BIEN RESTAURANT GASTRONOMIE ET BAR A CAFE</a:t>
          </a:r>
          <a:endParaRPr lang="fr-FR" sz="1050" i="1" dirty="0"/>
        </a:p>
      </dgm:t>
    </dgm:pt>
    <dgm:pt modelId="{26CBE639-2AB9-4B9C-AD61-0DE285F86834}" type="parTrans" cxnId="{105DFA36-B79F-4901-A195-421982810627}">
      <dgm:prSet/>
      <dgm:spPr/>
      <dgm:t>
        <a:bodyPr/>
        <a:lstStyle/>
        <a:p>
          <a:endParaRPr lang="fr-FR" sz="2400" i="1"/>
        </a:p>
      </dgm:t>
    </dgm:pt>
    <dgm:pt modelId="{FC61FC6E-B0BC-4564-8242-662AF7F277C2}" type="sibTrans" cxnId="{105DFA36-B79F-4901-A195-421982810627}">
      <dgm:prSet/>
      <dgm:spPr/>
      <dgm:t>
        <a:bodyPr/>
        <a:lstStyle/>
        <a:p>
          <a:endParaRPr lang="fr-FR" sz="2400" i="1"/>
        </a:p>
      </dgm:t>
    </dgm:pt>
    <dgm:pt modelId="{6456C46C-A488-4D5D-AD72-6666F7137729}">
      <dgm:prSet custT="1"/>
      <dgm:spPr/>
      <dgm:t>
        <a:bodyPr/>
        <a:lstStyle/>
        <a:p>
          <a:r>
            <a:rPr lang="fr-FR" sz="1050" b="0" i="1" u="none" smtClean="0"/>
            <a:t>De plus, il serait bien de pouvoir avoir un café sympa où il possible de boire un verre. L'actuel café sur la place de la Poste ne le permet pas. </a:t>
          </a:r>
          <a:endParaRPr lang="fr-FR" sz="1050" i="1"/>
        </a:p>
      </dgm:t>
    </dgm:pt>
    <dgm:pt modelId="{925EB8C0-02F4-41C9-8B82-8193DB3D81AA}" type="parTrans" cxnId="{F9A8C220-514C-4BD4-886C-234BE61AA6A2}">
      <dgm:prSet/>
      <dgm:spPr/>
      <dgm:t>
        <a:bodyPr/>
        <a:lstStyle/>
        <a:p>
          <a:endParaRPr lang="fr-FR" sz="2400" i="1"/>
        </a:p>
      </dgm:t>
    </dgm:pt>
    <dgm:pt modelId="{E5936459-7822-4E6C-899E-D7CF91528249}" type="sibTrans" cxnId="{F9A8C220-514C-4BD4-886C-234BE61AA6A2}">
      <dgm:prSet/>
      <dgm:spPr/>
      <dgm:t>
        <a:bodyPr/>
        <a:lstStyle/>
        <a:p>
          <a:endParaRPr lang="fr-FR" sz="2400" i="1"/>
        </a:p>
      </dgm:t>
    </dgm:pt>
    <dgm:pt modelId="{2678E877-4E75-4372-A3C4-0616A6C152A5}" type="pres">
      <dgm:prSet presAssocID="{C500220A-072D-44B3-B6D5-F9A75A128026}" presName="diagram" presStyleCnt="0">
        <dgm:presLayoutVars>
          <dgm:dir/>
          <dgm:resizeHandles val="exact"/>
        </dgm:presLayoutVars>
      </dgm:prSet>
      <dgm:spPr/>
      <dgm:t>
        <a:bodyPr/>
        <a:lstStyle/>
        <a:p>
          <a:endParaRPr lang="fr-FR"/>
        </a:p>
      </dgm:t>
    </dgm:pt>
    <dgm:pt modelId="{442DD676-4C01-4573-8299-CC76112F3A34}" type="pres">
      <dgm:prSet presAssocID="{C271DD5E-029A-4557-9CEF-032AE9A80B32}" presName="node" presStyleLbl="node1" presStyleIdx="0" presStyleCnt="10" custScaleX="86166" custScaleY="78133">
        <dgm:presLayoutVars>
          <dgm:bulletEnabled val="1"/>
        </dgm:presLayoutVars>
      </dgm:prSet>
      <dgm:spPr/>
      <dgm:t>
        <a:bodyPr/>
        <a:lstStyle/>
        <a:p>
          <a:endParaRPr lang="fr-FR"/>
        </a:p>
      </dgm:t>
    </dgm:pt>
    <dgm:pt modelId="{0B185FB3-2B7F-4670-B5B2-0A47E066EA68}" type="pres">
      <dgm:prSet presAssocID="{AA45FCC7-6508-479A-86C3-D54F9F692AFF}" presName="sibTrans" presStyleCnt="0"/>
      <dgm:spPr/>
    </dgm:pt>
    <dgm:pt modelId="{B71AED41-2BD1-4532-A846-A42A981401F4}" type="pres">
      <dgm:prSet presAssocID="{97D30A29-0408-44C7-98D5-DD609BA7D5FF}" presName="node" presStyleLbl="node1" presStyleIdx="1" presStyleCnt="10" custScaleX="97878" custScaleY="83585">
        <dgm:presLayoutVars>
          <dgm:bulletEnabled val="1"/>
        </dgm:presLayoutVars>
      </dgm:prSet>
      <dgm:spPr/>
      <dgm:t>
        <a:bodyPr/>
        <a:lstStyle/>
        <a:p>
          <a:endParaRPr lang="fr-FR"/>
        </a:p>
      </dgm:t>
    </dgm:pt>
    <dgm:pt modelId="{3D227EE1-1BFF-4DC4-8822-5B2162B74B3D}" type="pres">
      <dgm:prSet presAssocID="{C1D0BEA5-4B45-4FE8-8D71-1FAB073262B1}" presName="sibTrans" presStyleCnt="0"/>
      <dgm:spPr/>
    </dgm:pt>
    <dgm:pt modelId="{08BDD020-D629-4D08-B706-092A715F428F}" type="pres">
      <dgm:prSet presAssocID="{CA077484-DCB4-4520-86AA-7893BF0CA39B}" presName="node" presStyleLbl="node1" presStyleIdx="2" presStyleCnt="10" custScaleX="119949" custScaleY="129624">
        <dgm:presLayoutVars>
          <dgm:bulletEnabled val="1"/>
        </dgm:presLayoutVars>
      </dgm:prSet>
      <dgm:spPr/>
      <dgm:t>
        <a:bodyPr/>
        <a:lstStyle/>
        <a:p>
          <a:endParaRPr lang="fr-FR"/>
        </a:p>
      </dgm:t>
    </dgm:pt>
    <dgm:pt modelId="{F1D5F36D-C21E-421D-A98C-1A12D1859819}" type="pres">
      <dgm:prSet presAssocID="{03D5D1A4-CA46-4DD0-83E6-072B3CA1977F}" presName="sibTrans" presStyleCnt="0"/>
      <dgm:spPr/>
    </dgm:pt>
    <dgm:pt modelId="{1FF4CDD3-1F0C-422A-84B9-220C9FCC873D}" type="pres">
      <dgm:prSet presAssocID="{ADA5A794-9EB7-43F0-A5FF-648BC835FCDB}" presName="node" presStyleLbl="node1" presStyleIdx="3" presStyleCnt="10">
        <dgm:presLayoutVars>
          <dgm:bulletEnabled val="1"/>
        </dgm:presLayoutVars>
      </dgm:prSet>
      <dgm:spPr/>
      <dgm:t>
        <a:bodyPr/>
        <a:lstStyle/>
        <a:p>
          <a:endParaRPr lang="fr-FR"/>
        </a:p>
      </dgm:t>
    </dgm:pt>
    <dgm:pt modelId="{E6309574-0DF7-473D-9FB6-59830791A4D0}" type="pres">
      <dgm:prSet presAssocID="{DF52B76A-4EBB-4C3A-A411-F61B5C69A773}" presName="sibTrans" presStyleCnt="0"/>
      <dgm:spPr/>
    </dgm:pt>
    <dgm:pt modelId="{99563143-8918-4A95-BF8D-EA799476C8B7}" type="pres">
      <dgm:prSet presAssocID="{8B2BD742-82DE-4886-91AA-F6A32BB02A60}" presName="node" presStyleLbl="node1" presStyleIdx="4" presStyleCnt="10" custScaleX="112933" custScaleY="115636">
        <dgm:presLayoutVars>
          <dgm:bulletEnabled val="1"/>
        </dgm:presLayoutVars>
      </dgm:prSet>
      <dgm:spPr/>
      <dgm:t>
        <a:bodyPr/>
        <a:lstStyle/>
        <a:p>
          <a:endParaRPr lang="fr-FR"/>
        </a:p>
      </dgm:t>
    </dgm:pt>
    <dgm:pt modelId="{31069A55-87B7-4431-9A71-191F63342865}" type="pres">
      <dgm:prSet presAssocID="{9A9529A0-3E7A-4DCC-B63E-944CE3D8F7CB}" presName="sibTrans" presStyleCnt="0"/>
      <dgm:spPr/>
    </dgm:pt>
    <dgm:pt modelId="{002B5CBE-B9BB-4A20-90DB-9D009447D958}" type="pres">
      <dgm:prSet presAssocID="{2B1CAB48-F329-43E7-AD23-086B96F09795}" presName="node" presStyleLbl="node1" presStyleIdx="5" presStyleCnt="10" custScaleX="110694" custScaleY="137649">
        <dgm:presLayoutVars>
          <dgm:bulletEnabled val="1"/>
        </dgm:presLayoutVars>
      </dgm:prSet>
      <dgm:spPr/>
      <dgm:t>
        <a:bodyPr/>
        <a:lstStyle/>
        <a:p>
          <a:endParaRPr lang="fr-FR"/>
        </a:p>
      </dgm:t>
    </dgm:pt>
    <dgm:pt modelId="{515958E0-DCE7-4387-8AE1-D0793BC80B7A}" type="pres">
      <dgm:prSet presAssocID="{6C017A76-6EBF-4C1F-B34F-AEA846ABD375}" presName="sibTrans" presStyleCnt="0"/>
      <dgm:spPr/>
    </dgm:pt>
    <dgm:pt modelId="{807C9C8D-AA53-47AE-B00A-A170198521EE}" type="pres">
      <dgm:prSet presAssocID="{8A5F70FE-C4FB-4230-8787-7DCF1AAD0D53}" presName="node" presStyleLbl="node1" presStyleIdx="6" presStyleCnt="10" custScaleX="147738" custScaleY="170795">
        <dgm:presLayoutVars>
          <dgm:bulletEnabled val="1"/>
        </dgm:presLayoutVars>
      </dgm:prSet>
      <dgm:spPr/>
      <dgm:t>
        <a:bodyPr/>
        <a:lstStyle/>
        <a:p>
          <a:endParaRPr lang="fr-FR"/>
        </a:p>
      </dgm:t>
    </dgm:pt>
    <dgm:pt modelId="{A781C393-928B-4807-83BA-BAF45AF969F9}" type="pres">
      <dgm:prSet presAssocID="{6D41FA3C-372B-4F46-A57D-F46AEAC9BCE0}" presName="sibTrans" presStyleCnt="0"/>
      <dgm:spPr/>
    </dgm:pt>
    <dgm:pt modelId="{3521CA23-9EC4-4781-AA25-52902F28BEED}" type="pres">
      <dgm:prSet presAssocID="{706349FE-D84B-456B-A475-8B5B0FD22F6A}" presName="node" presStyleLbl="node1" presStyleIdx="7" presStyleCnt="10" custScaleX="139274" custScaleY="152460">
        <dgm:presLayoutVars>
          <dgm:bulletEnabled val="1"/>
        </dgm:presLayoutVars>
      </dgm:prSet>
      <dgm:spPr/>
      <dgm:t>
        <a:bodyPr/>
        <a:lstStyle/>
        <a:p>
          <a:endParaRPr lang="fr-FR"/>
        </a:p>
      </dgm:t>
    </dgm:pt>
    <dgm:pt modelId="{1D522367-B42C-4DF3-9DD9-CF9A0C90D785}" type="pres">
      <dgm:prSet presAssocID="{1D99788A-9438-4311-AD0F-A4EB1D8C3570}" presName="sibTrans" presStyleCnt="0"/>
      <dgm:spPr/>
    </dgm:pt>
    <dgm:pt modelId="{239815B3-E603-427D-95E2-3495DA37CD07}" type="pres">
      <dgm:prSet presAssocID="{309261EF-C8EA-46A6-97EC-7AA9DE06A9C9}" presName="node" presStyleLbl="node1" presStyleIdx="8" presStyleCnt="10" custScaleX="102645" custScaleY="102706">
        <dgm:presLayoutVars>
          <dgm:bulletEnabled val="1"/>
        </dgm:presLayoutVars>
      </dgm:prSet>
      <dgm:spPr/>
      <dgm:t>
        <a:bodyPr/>
        <a:lstStyle/>
        <a:p>
          <a:endParaRPr lang="fr-FR"/>
        </a:p>
      </dgm:t>
    </dgm:pt>
    <dgm:pt modelId="{B06C3A3C-81AC-4AEB-BC4E-48F25DEB90C9}" type="pres">
      <dgm:prSet presAssocID="{FC61FC6E-B0BC-4564-8242-662AF7F277C2}" presName="sibTrans" presStyleCnt="0"/>
      <dgm:spPr/>
    </dgm:pt>
    <dgm:pt modelId="{4F7DD6A9-49D7-44D3-83DD-F3B2E78D0A3B}" type="pres">
      <dgm:prSet presAssocID="{6456C46C-A488-4D5D-AD72-6666F7137729}" presName="node" presStyleLbl="node1" presStyleIdx="9" presStyleCnt="10">
        <dgm:presLayoutVars>
          <dgm:bulletEnabled val="1"/>
        </dgm:presLayoutVars>
      </dgm:prSet>
      <dgm:spPr/>
      <dgm:t>
        <a:bodyPr/>
        <a:lstStyle/>
        <a:p>
          <a:endParaRPr lang="fr-FR"/>
        </a:p>
      </dgm:t>
    </dgm:pt>
  </dgm:ptLst>
  <dgm:cxnLst>
    <dgm:cxn modelId="{1E413240-3025-44C2-8097-33CD53D31D12}" srcId="{C500220A-072D-44B3-B6D5-F9A75A128026}" destId="{706349FE-D84B-456B-A475-8B5B0FD22F6A}" srcOrd="7" destOrd="0" parTransId="{3E9E1A55-E198-4A1A-BF4B-881BE4C2A850}" sibTransId="{1D99788A-9438-4311-AD0F-A4EB1D8C3570}"/>
    <dgm:cxn modelId="{F9A8C220-514C-4BD4-886C-234BE61AA6A2}" srcId="{C500220A-072D-44B3-B6D5-F9A75A128026}" destId="{6456C46C-A488-4D5D-AD72-6666F7137729}" srcOrd="9" destOrd="0" parTransId="{925EB8C0-02F4-41C9-8B82-8193DB3D81AA}" sibTransId="{E5936459-7822-4E6C-899E-D7CF91528249}"/>
    <dgm:cxn modelId="{08B7955E-2441-4D46-A21C-1CE0A38BA22E}" srcId="{C500220A-072D-44B3-B6D5-F9A75A128026}" destId="{ADA5A794-9EB7-43F0-A5FF-648BC835FCDB}" srcOrd="3" destOrd="0" parTransId="{CAA1BAE9-899E-4442-99CF-539986999659}" sibTransId="{DF52B76A-4EBB-4C3A-A411-F61B5C69A773}"/>
    <dgm:cxn modelId="{870C7946-1978-42CE-9F19-4A90EA59B8FF}" type="presOf" srcId="{6456C46C-A488-4D5D-AD72-6666F7137729}" destId="{4F7DD6A9-49D7-44D3-83DD-F3B2E78D0A3B}" srcOrd="0" destOrd="0" presId="urn:microsoft.com/office/officeart/2005/8/layout/default"/>
    <dgm:cxn modelId="{3A8EF846-D1AB-49EE-8CC1-A43366494913}" type="presOf" srcId="{C271DD5E-029A-4557-9CEF-032AE9A80B32}" destId="{442DD676-4C01-4573-8299-CC76112F3A34}" srcOrd="0" destOrd="0" presId="urn:microsoft.com/office/officeart/2005/8/layout/default"/>
    <dgm:cxn modelId="{83443FF0-B0C5-4A01-BCB9-A72E1CD1674A}" type="presOf" srcId="{706349FE-D84B-456B-A475-8B5B0FD22F6A}" destId="{3521CA23-9EC4-4781-AA25-52902F28BEED}" srcOrd="0" destOrd="0" presId="urn:microsoft.com/office/officeart/2005/8/layout/default"/>
    <dgm:cxn modelId="{11F03D0F-617D-4347-9655-BBC27E15C43C}" type="presOf" srcId="{C500220A-072D-44B3-B6D5-F9A75A128026}" destId="{2678E877-4E75-4372-A3C4-0616A6C152A5}" srcOrd="0" destOrd="0" presId="urn:microsoft.com/office/officeart/2005/8/layout/default"/>
    <dgm:cxn modelId="{AB794593-7752-4160-8C69-6088B4E9FF65}" srcId="{C500220A-072D-44B3-B6D5-F9A75A128026}" destId="{C271DD5E-029A-4557-9CEF-032AE9A80B32}" srcOrd="0" destOrd="0" parTransId="{1191C066-9B87-42A2-AF53-A0F91878FFBC}" sibTransId="{AA45FCC7-6508-479A-86C3-D54F9F692AFF}"/>
    <dgm:cxn modelId="{665F4DA5-0535-41AA-B5F6-9B5AF7230B42}" type="presOf" srcId="{8A5F70FE-C4FB-4230-8787-7DCF1AAD0D53}" destId="{807C9C8D-AA53-47AE-B00A-A170198521EE}" srcOrd="0" destOrd="0" presId="urn:microsoft.com/office/officeart/2005/8/layout/default"/>
    <dgm:cxn modelId="{105DFA36-B79F-4901-A195-421982810627}" srcId="{C500220A-072D-44B3-B6D5-F9A75A128026}" destId="{309261EF-C8EA-46A6-97EC-7AA9DE06A9C9}" srcOrd="8" destOrd="0" parTransId="{26CBE639-2AB9-4B9C-AD61-0DE285F86834}" sibTransId="{FC61FC6E-B0BC-4564-8242-662AF7F277C2}"/>
    <dgm:cxn modelId="{02DF3F0E-7250-432F-9873-080D8EFB5008}" srcId="{C500220A-072D-44B3-B6D5-F9A75A128026}" destId="{CA077484-DCB4-4520-86AA-7893BF0CA39B}" srcOrd="2" destOrd="0" parTransId="{64474D19-7819-4BF1-A2CE-423E209733DF}" sibTransId="{03D5D1A4-CA46-4DD0-83E6-072B3CA1977F}"/>
    <dgm:cxn modelId="{523FB518-7A3C-4349-B12E-483E2149DF33}" srcId="{C500220A-072D-44B3-B6D5-F9A75A128026}" destId="{8A5F70FE-C4FB-4230-8787-7DCF1AAD0D53}" srcOrd="6" destOrd="0" parTransId="{AA7ADC94-C478-405B-8ADF-96DBCC34040F}" sibTransId="{6D41FA3C-372B-4F46-A57D-F46AEAC9BCE0}"/>
    <dgm:cxn modelId="{D49CA0D6-5B8F-4DF7-94D5-9D65947A94EC}" type="presOf" srcId="{8B2BD742-82DE-4886-91AA-F6A32BB02A60}" destId="{99563143-8918-4A95-BF8D-EA799476C8B7}" srcOrd="0" destOrd="0" presId="urn:microsoft.com/office/officeart/2005/8/layout/default"/>
    <dgm:cxn modelId="{9E7497FD-1E4E-43EA-A06F-5159A40AB3D2}" type="presOf" srcId="{CA077484-DCB4-4520-86AA-7893BF0CA39B}" destId="{08BDD020-D629-4D08-B706-092A715F428F}" srcOrd="0" destOrd="0" presId="urn:microsoft.com/office/officeart/2005/8/layout/default"/>
    <dgm:cxn modelId="{A41ED6B1-75CD-4D6B-896C-5BA4B2455587}" type="presOf" srcId="{309261EF-C8EA-46A6-97EC-7AA9DE06A9C9}" destId="{239815B3-E603-427D-95E2-3495DA37CD07}" srcOrd="0" destOrd="0" presId="urn:microsoft.com/office/officeart/2005/8/layout/default"/>
    <dgm:cxn modelId="{759C45EE-49BE-449B-AB8E-737EB761A6FE}" type="presOf" srcId="{97D30A29-0408-44C7-98D5-DD609BA7D5FF}" destId="{B71AED41-2BD1-4532-A846-A42A981401F4}" srcOrd="0" destOrd="0" presId="urn:microsoft.com/office/officeart/2005/8/layout/default"/>
    <dgm:cxn modelId="{79A2A5FF-7ADF-404B-ABBD-D9D3E6695809}" srcId="{C500220A-072D-44B3-B6D5-F9A75A128026}" destId="{8B2BD742-82DE-4886-91AA-F6A32BB02A60}" srcOrd="4" destOrd="0" parTransId="{9A9B539D-D8AB-4D5D-9605-9454702B6F5D}" sibTransId="{9A9529A0-3E7A-4DCC-B63E-944CE3D8F7CB}"/>
    <dgm:cxn modelId="{BF98E16D-8CCD-49DE-8ECE-7100C332B47E}" srcId="{C500220A-072D-44B3-B6D5-F9A75A128026}" destId="{97D30A29-0408-44C7-98D5-DD609BA7D5FF}" srcOrd="1" destOrd="0" parTransId="{18340B19-E930-4237-8BE3-B2708F43AD0C}" sibTransId="{C1D0BEA5-4B45-4FE8-8D71-1FAB073262B1}"/>
    <dgm:cxn modelId="{36B2BFCF-C823-4B5A-B3EC-FC623DF37561}" type="presOf" srcId="{2B1CAB48-F329-43E7-AD23-086B96F09795}" destId="{002B5CBE-B9BB-4A20-90DB-9D009447D958}" srcOrd="0" destOrd="0" presId="urn:microsoft.com/office/officeart/2005/8/layout/default"/>
    <dgm:cxn modelId="{733D78F7-3968-4AE5-8093-16E1BAA6D7AA}" type="presOf" srcId="{ADA5A794-9EB7-43F0-A5FF-648BC835FCDB}" destId="{1FF4CDD3-1F0C-422A-84B9-220C9FCC873D}" srcOrd="0" destOrd="0" presId="urn:microsoft.com/office/officeart/2005/8/layout/default"/>
    <dgm:cxn modelId="{A60489F7-C4BC-4509-B149-FA684DE8B01D}" srcId="{C500220A-072D-44B3-B6D5-F9A75A128026}" destId="{2B1CAB48-F329-43E7-AD23-086B96F09795}" srcOrd="5" destOrd="0" parTransId="{4CF74EC1-8B6A-49B5-BED8-8F37CDAB2E46}" sibTransId="{6C017A76-6EBF-4C1F-B34F-AEA846ABD375}"/>
    <dgm:cxn modelId="{4665E61C-6BC1-4627-86B6-4D0F7C2D3EDC}" type="presParOf" srcId="{2678E877-4E75-4372-A3C4-0616A6C152A5}" destId="{442DD676-4C01-4573-8299-CC76112F3A34}" srcOrd="0" destOrd="0" presId="urn:microsoft.com/office/officeart/2005/8/layout/default"/>
    <dgm:cxn modelId="{41C6C80F-754C-4100-80A6-61D9E84A2553}" type="presParOf" srcId="{2678E877-4E75-4372-A3C4-0616A6C152A5}" destId="{0B185FB3-2B7F-4670-B5B2-0A47E066EA68}" srcOrd="1" destOrd="0" presId="urn:microsoft.com/office/officeart/2005/8/layout/default"/>
    <dgm:cxn modelId="{0BE97570-2238-40AF-AC38-BFDE323C5C1C}" type="presParOf" srcId="{2678E877-4E75-4372-A3C4-0616A6C152A5}" destId="{B71AED41-2BD1-4532-A846-A42A981401F4}" srcOrd="2" destOrd="0" presId="urn:microsoft.com/office/officeart/2005/8/layout/default"/>
    <dgm:cxn modelId="{A46D9CBB-881B-45C7-B6CA-24D1D468A645}" type="presParOf" srcId="{2678E877-4E75-4372-A3C4-0616A6C152A5}" destId="{3D227EE1-1BFF-4DC4-8822-5B2162B74B3D}" srcOrd="3" destOrd="0" presId="urn:microsoft.com/office/officeart/2005/8/layout/default"/>
    <dgm:cxn modelId="{5C8BF7A6-7BF7-4E7F-BB8F-F193D513616A}" type="presParOf" srcId="{2678E877-4E75-4372-A3C4-0616A6C152A5}" destId="{08BDD020-D629-4D08-B706-092A715F428F}" srcOrd="4" destOrd="0" presId="urn:microsoft.com/office/officeart/2005/8/layout/default"/>
    <dgm:cxn modelId="{9ACCF5E1-A87D-4F23-82E2-74F12DEDE461}" type="presParOf" srcId="{2678E877-4E75-4372-A3C4-0616A6C152A5}" destId="{F1D5F36D-C21E-421D-A98C-1A12D1859819}" srcOrd="5" destOrd="0" presId="urn:microsoft.com/office/officeart/2005/8/layout/default"/>
    <dgm:cxn modelId="{AF05E6F3-ABFF-4702-A5B6-A5C394A9B2EC}" type="presParOf" srcId="{2678E877-4E75-4372-A3C4-0616A6C152A5}" destId="{1FF4CDD3-1F0C-422A-84B9-220C9FCC873D}" srcOrd="6" destOrd="0" presId="urn:microsoft.com/office/officeart/2005/8/layout/default"/>
    <dgm:cxn modelId="{9A485FAA-2419-4017-9D89-FF72F6A0F965}" type="presParOf" srcId="{2678E877-4E75-4372-A3C4-0616A6C152A5}" destId="{E6309574-0DF7-473D-9FB6-59830791A4D0}" srcOrd="7" destOrd="0" presId="urn:microsoft.com/office/officeart/2005/8/layout/default"/>
    <dgm:cxn modelId="{676A74A3-FCE0-4107-93C7-FD3155847D2E}" type="presParOf" srcId="{2678E877-4E75-4372-A3C4-0616A6C152A5}" destId="{99563143-8918-4A95-BF8D-EA799476C8B7}" srcOrd="8" destOrd="0" presId="urn:microsoft.com/office/officeart/2005/8/layout/default"/>
    <dgm:cxn modelId="{5D498EF2-DA8B-4062-81D2-F4181033A10D}" type="presParOf" srcId="{2678E877-4E75-4372-A3C4-0616A6C152A5}" destId="{31069A55-87B7-4431-9A71-191F63342865}" srcOrd="9" destOrd="0" presId="urn:microsoft.com/office/officeart/2005/8/layout/default"/>
    <dgm:cxn modelId="{0AB7591B-F834-4959-882D-C8936FFACCD9}" type="presParOf" srcId="{2678E877-4E75-4372-A3C4-0616A6C152A5}" destId="{002B5CBE-B9BB-4A20-90DB-9D009447D958}" srcOrd="10" destOrd="0" presId="urn:microsoft.com/office/officeart/2005/8/layout/default"/>
    <dgm:cxn modelId="{2B36372A-81B6-4E1E-81AF-B944758E91E7}" type="presParOf" srcId="{2678E877-4E75-4372-A3C4-0616A6C152A5}" destId="{515958E0-DCE7-4387-8AE1-D0793BC80B7A}" srcOrd="11" destOrd="0" presId="urn:microsoft.com/office/officeart/2005/8/layout/default"/>
    <dgm:cxn modelId="{820F83CE-2A52-4674-B43F-1B77A162B4F2}" type="presParOf" srcId="{2678E877-4E75-4372-A3C4-0616A6C152A5}" destId="{807C9C8D-AA53-47AE-B00A-A170198521EE}" srcOrd="12" destOrd="0" presId="urn:microsoft.com/office/officeart/2005/8/layout/default"/>
    <dgm:cxn modelId="{16C3C627-183E-460B-B3E7-0B9656D654FA}" type="presParOf" srcId="{2678E877-4E75-4372-A3C4-0616A6C152A5}" destId="{A781C393-928B-4807-83BA-BAF45AF969F9}" srcOrd="13" destOrd="0" presId="urn:microsoft.com/office/officeart/2005/8/layout/default"/>
    <dgm:cxn modelId="{C48120C6-44F0-48C8-A37E-CCA8C425184B}" type="presParOf" srcId="{2678E877-4E75-4372-A3C4-0616A6C152A5}" destId="{3521CA23-9EC4-4781-AA25-52902F28BEED}" srcOrd="14" destOrd="0" presId="urn:microsoft.com/office/officeart/2005/8/layout/default"/>
    <dgm:cxn modelId="{DC369889-2799-4C24-ACF9-71A3DEB765C5}" type="presParOf" srcId="{2678E877-4E75-4372-A3C4-0616A6C152A5}" destId="{1D522367-B42C-4DF3-9DD9-CF9A0C90D785}" srcOrd="15" destOrd="0" presId="urn:microsoft.com/office/officeart/2005/8/layout/default"/>
    <dgm:cxn modelId="{3CD8A384-FC52-4C15-A907-596791D1A494}" type="presParOf" srcId="{2678E877-4E75-4372-A3C4-0616A6C152A5}" destId="{239815B3-E603-427D-95E2-3495DA37CD07}" srcOrd="16" destOrd="0" presId="urn:microsoft.com/office/officeart/2005/8/layout/default"/>
    <dgm:cxn modelId="{7AEBDAF5-C139-4C81-B7C6-AD9BE4E8FC4B}" type="presParOf" srcId="{2678E877-4E75-4372-A3C4-0616A6C152A5}" destId="{B06C3A3C-81AC-4AEB-BC4E-48F25DEB90C9}" srcOrd="17" destOrd="0" presId="urn:microsoft.com/office/officeart/2005/8/layout/default"/>
    <dgm:cxn modelId="{73751809-0E46-417C-B034-F023CE73DAEE}" type="presParOf" srcId="{2678E877-4E75-4372-A3C4-0616A6C152A5}" destId="{4F7DD6A9-49D7-44D3-83DD-F3B2E78D0A3B}" srcOrd="1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8B31C-C274-46EE-BDB6-3C7AEB47836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0B28F6AF-B04F-4987-B32E-C8D583EDFDA5}">
      <dgm:prSet phldrT="[Texte]"/>
      <dgm:spPr/>
      <dgm:t>
        <a:bodyPr/>
        <a:lstStyle/>
        <a:p>
          <a:r>
            <a:rPr lang="fr-FR" b="0" i="0" u="none" smtClean="0"/>
            <a:t>OUTRE LE MECONTENTEMENT LES AUTRES GROS PROBLEMES : LES ORDURES, LE TRI SELECTIF DANS LES IMMEUBLES ET CHAQUE QUARTIER.ENFIN L ENLEVEMENT REGULIER DES ENCOMBRANTS TOUT LE MONDE NE PAS LA POSSIBILITE (NI LA VOITURE SOUVENT) POUR SE RENDRE A LA DECHETTERIE</a:t>
          </a:r>
          <a:endParaRPr lang="fr-FR"/>
        </a:p>
      </dgm:t>
    </dgm:pt>
    <dgm:pt modelId="{A74C7E06-8E31-466E-A9B6-0A285DE1B082}" type="parTrans" cxnId="{287E263A-EA72-4B8D-9437-B0FEC6DA5C20}">
      <dgm:prSet/>
      <dgm:spPr/>
      <dgm:t>
        <a:bodyPr/>
        <a:lstStyle/>
        <a:p>
          <a:endParaRPr lang="fr-FR"/>
        </a:p>
      </dgm:t>
    </dgm:pt>
    <dgm:pt modelId="{BB88DA82-9A05-44EC-BA66-E69AE19B0C8C}" type="sibTrans" cxnId="{287E263A-EA72-4B8D-9437-B0FEC6DA5C20}">
      <dgm:prSet/>
      <dgm:spPr/>
      <dgm:t>
        <a:bodyPr/>
        <a:lstStyle/>
        <a:p>
          <a:endParaRPr lang="fr-FR"/>
        </a:p>
      </dgm:t>
    </dgm:pt>
    <dgm:pt modelId="{F0595B0E-17DF-4F34-8964-E60278482BA1}">
      <dgm:prSet/>
      <dgm:spPr/>
      <dgm:t>
        <a:bodyPr/>
        <a:lstStyle/>
        <a:p>
          <a:r>
            <a:rPr lang="fr-FR" b="0" i="0" u="none" smtClean="0"/>
            <a:t>ainsi qu'un plus grand nombre d'espaces dédiés au recyclage (les lieux à disposition sont souvent remplis et les gens laissent tout trainer à côté. </a:t>
          </a:r>
          <a:endParaRPr lang="fr-FR"/>
        </a:p>
      </dgm:t>
    </dgm:pt>
    <dgm:pt modelId="{41CAA886-BC2F-413C-AC6B-E014E4D163C3}" type="parTrans" cxnId="{5C9FEEC1-36BD-40D2-9078-8ADCB61EB4DE}">
      <dgm:prSet/>
      <dgm:spPr/>
      <dgm:t>
        <a:bodyPr/>
        <a:lstStyle/>
        <a:p>
          <a:endParaRPr lang="fr-FR"/>
        </a:p>
      </dgm:t>
    </dgm:pt>
    <dgm:pt modelId="{2A769817-39DE-4593-B1F6-67056D25906F}" type="sibTrans" cxnId="{5C9FEEC1-36BD-40D2-9078-8ADCB61EB4DE}">
      <dgm:prSet/>
      <dgm:spPr/>
      <dgm:t>
        <a:bodyPr/>
        <a:lstStyle/>
        <a:p>
          <a:endParaRPr lang="fr-FR"/>
        </a:p>
      </dgm:t>
    </dgm:pt>
    <dgm:pt modelId="{6897F74E-7B05-4F88-AB4B-936716D34DDA}">
      <dgm:prSet/>
      <dgm:spPr/>
      <dgm:t>
        <a:bodyPr/>
        <a:lstStyle/>
        <a:p>
          <a:r>
            <a:rPr lang="fr-FR" b="0" i="0" u="none" smtClean="0"/>
            <a:t>Je trouve que la gestion des déchets et du recyclage n est pas pratique. Les beenes sont en quantités insuffisantes, il manque un ramassage de déchets verts et d encombrants. Ou des bennes en libre service comme a Certoux! La déchèterie a des horaires trop restreints, surtout le week end.</a:t>
          </a:r>
          <a:endParaRPr lang="fr-FR"/>
        </a:p>
      </dgm:t>
    </dgm:pt>
    <dgm:pt modelId="{0585AFD4-7B90-4D2F-A995-4E014390A112}" type="parTrans" cxnId="{198FEA0C-BBD6-4781-9F37-574D4E927F8D}">
      <dgm:prSet/>
      <dgm:spPr/>
      <dgm:t>
        <a:bodyPr/>
        <a:lstStyle/>
        <a:p>
          <a:endParaRPr lang="fr-FR"/>
        </a:p>
      </dgm:t>
    </dgm:pt>
    <dgm:pt modelId="{DA90422A-36E5-469C-9FEC-A3BEFD15AEFB}" type="sibTrans" cxnId="{198FEA0C-BBD6-4781-9F37-574D4E927F8D}">
      <dgm:prSet/>
      <dgm:spPr/>
      <dgm:t>
        <a:bodyPr/>
        <a:lstStyle/>
        <a:p>
          <a:endParaRPr lang="fr-FR"/>
        </a:p>
      </dgm:t>
    </dgm:pt>
    <dgm:pt modelId="{01ED02A6-7FB0-4405-BF07-07849B49D3DA}" type="pres">
      <dgm:prSet presAssocID="{5D48B31C-C274-46EE-BDB6-3C7AEB478364}" presName="diagram" presStyleCnt="0">
        <dgm:presLayoutVars>
          <dgm:dir/>
          <dgm:resizeHandles val="exact"/>
        </dgm:presLayoutVars>
      </dgm:prSet>
      <dgm:spPr/>
      <dgm:t>
        <a:bodyPr/>
        <a:lstStyle/>
        <a:p>
          <a:endParaRPr lang="fr-FR"/>
        </a:p>
      </dgm:t>
    </dgm:pt>
    <dgm:pt modelId="{7BA7029B-E3F7-46A6-AA8A-C5ADA3A5D96E}" type="pres">
      <dgm:prSet presAssocID="{0B28F6AF-B04F-4987-B32E-C8D583EDFDA5}" presName="node" presStyleLbl="node1" presStyleIdx="0" presStyleCnt="3">
        <dgm:presLayoutVars>
          <dgm:bulletEnabled val="1"/>
        </dgm:presLayoutVars>
      </dgm:prSet>
      <dgm:spPr/>
      <dgm:t>
        <a:bodyPr/>
        <a:lstStyle/>
        <a:p>
          <a:endParaRPr lang="fr-FR"/>
        </a:p>
      </dgm:t>
    </dgm:pt>
    <dgm:pt modelId="{3C50C656-4F4F-49FF-956C-4014C5FD414C}" type="pres">
      <dgm:prSet presAssocID="{BB88DA82-9A05-44EC-BA66-E69AE19B0C8C}" presName="sibTrans" presStyleCnt="0"/>
      <dgm:spPr/>
    </dgm:pt>
    <dgm:pt modelId="{D9CB312F-C411-4D58-B5AD-62F3AEE3FE71}" type="pres">
      <dgm:prSet presAssocID="{F0595B0E-17DF-4F34-8964-E60278482BA1}" presName="node" presStyleLbl="node1" presStyleIdx="1" presStyleCnt="3">
        <dgm:presLayoutVars>
          <dgm:bulletEnabled val="1"/>
        </dgm:presLayoutVars>
      </dgm:prSet>
      <dgm:spPr/>
      <dgm:t>
        <a:bodyPr/>
        <a:lstStyle/>
        <a:p>
          <a:endParaRPr lang="fr-FR"/>
        </a:p>
      </dgm:t>
    </dgm:pt>
    <dgm:pt modelId="{5C96130F-195E-494F-81A6-C4E9FA46A1F2}" type="pres">
      <dgm:prSet presAssocID="{2A769817-39DE-4593-B1F6-67056D25906F}" presName="sibTrans" presStyleCnt="0"/>
      <dgm:spPr/>
    </dgm:pt>
    <dgm:pt modelId="{AF16175A-0E78-47C2-B2F7-2BD0598F69EF}" type="pres">
      <dgm:prSet presAssocID="{6897F74E-7B05-4F88-AB4B-936716D34DDA}" presName="node" presStyleLbl="node1" presStyleIdx="2" presStyleCnt="3">
        <dgm:presLayoutVars>
          <dgm:bulletEnabled val="1"/>
        </dgm:presLayoutVars>
      </dgm:prSet>
      <dgm:spPr/>
      <dgm:t>
        <a:bodyPr/>
        <a:lstStyle/>
        <a:p>
          <a:endParaRPr lang="fr-FR"/>
        </a:p>
      </dgm:t>
    </dgm:pt>
  </dgm:ptLst>
  <dgm:cxnLst>
    <dgm:cxn modelId="{198FEA0C-BBD6-4781-9F37-574D4E927F8D}" srcId="{5D48B31C-C274-46EE-BDB6-3C7AEB478364}" destId="{6897F74E-7B05-4F88-AB4B-936716D34DDA}" srcOrd="2" destOrd="0" parTransId="{0585AFD4-7B90-4D2F-A995-4E014390A112}" sibTransId="{DA90422A-36E5-469C-9FEC-A3BEFD15AEFB}"/>
    <dgm:cxn modelId="{886C9671-79A8-4330-8951-E063FB9E68C8}" type="presOf" srcId="{6897F74E-7B05-4F88-AB4B-936716D34DDA}" destId="{AF16175A-0E78-47C2-B2F7-2BD0598F69EF}" srcOrd="0" destOrd="0" presId="urn:microsoft.com/office/officeart/2005/8/layout/default"/>
    <dgm:cxn modelId="{5C9FEEC1-36BD-40D2-9078-8ADCB61EB4DE}" srcId="{5D48B31C-C274-46EE-BDB6-3C7AEB478364}" destId="{F0595B0E-17DF-4F34-8964-E60278482BA1}" srcOrd="1" destOrd="0" parTransId="{41CAA886-BC2F-413C-AC6B-E014E4D163C3}" sibTransId="{2A769817-39DE-4593-B1F6-67056D25906F}"/>
    <dgm:cxn modelId="{EA405866-97E9-4356-A207-E43FC5C3102F}" type="presOf" srcId="{F0595B0E-17DF-4F34-8964-E60278482BA1}" destId="{D9CB312F-C411-4D58-B5AD-62F3AEE3FE71}" srcOrd="0" destOrd="0" presId="urn:microsoft.com/office/officeart/2005/8/layout/default"/>
    <dgm:cxn modelId="{8604743E-B944-4A91-B108-B913B40506DD}" type="presOf" srcId="{0B28F6AF-B04F-4987-B32E-C8D583EDFDA5}" destId="{7BA7029B-E3F7-46A6-AA8A-C5ADA3A5D96E}" srcOrd="0" destOrd="0" presId="urn:microsoft.com/office/officeart/2005/8/layout/default"/>
    <dgm:cxn modelId="{287E263A-EA72-4B8D-9437-B0FEC6DA5C20}" srcId="{5D48B31C-C274-46EE-BDB6-3C7AEB478364}" destId="{0B28F6AF-B04F-4987-B32E-C8D583EDFDA5}" srcOrd="0" destOrd="0" parTransId="{A74C7E06-8E31-466E-A9B6-0A285DE1B082}" sibTransId="{BB88DA82-9A05-44EC-BA66-E69AE19B0C8C}"/>
    <dgm:cxn modelId="{303ACFE2-FED4-4B5E-A195-A0511D17B091}" type="presOf" srcId="{5D48B31C-C274-46EE-BDB6-3C7AEB478364}" destId="{01ED02A6-7FB0-4405-BF07-07849B49D3DA}" srcOrd="0" destOrd="0" presId="urn:microsoft.com/office/officeart/2005/8/layout/default"/>
    <dgm:cxn modelId="{AF1F6818-C759-4EE3-9C6F-037A88B906F1}" type="presParOf" srcId="{01ED02A6-7FB0-4405-BF07-07849B49D3DA}" destId="{7BA7029B-E3F7-46A6-AA8A-C5ADA3A5D96E}" srcOrd="0" destOrd="0" presId="urn:microsoft.com/office/officeart/2005/8/layout/default"/>
    <dgm:cxn modelId="{25075904-2390-4E02-8E19-E5D2360C4CA3}" type="presParOf" srcId="{01ED02A6-7FB0-4405-BF07-07849B49D3DA}" destId="{3C50C656-4F4F-49FF-956C-4014C5FD414C}" srcOrd="1" destOrd="0" presId="urn:microsoft.com/office/officeart/2005/8/layout/default"/>
    <dgm:cxn modelId="{D2E7D312-F0A4-457C-8027-234A82EF2BA8}" type="presParOf" srcId="{01ED02A6-7FB0-4405-BF07-07849B49D3DA}" destId="{D9CB312F-C411-4D58-B5AD-62F3AEE3FE71}" srcOrd="2" destOrd="0" presId="urn:microsoft.com/office/officeart/2005/8/layout/default"/>
    <dgm:cxn modelId="{76F8BACE-3345-4AD3-B6E3-88AAFC9DE663}" type="presParOf" srcId="{01ED02A6-7FB0-4405-BF07-07849B49D3DA}" destId="{5C96130F-195E-494F-81A6-C4E9FA46A1F2}" srcOrd="3" destOrd="0" presId="urn:microsoft.com/office/officeart/2005/8/layout/default"/>
    <dgm:cxn modelId="{BD78E5D4-CF59-4E1C-81F8-7879193BF4DF}" type="presParOf" srcId="{01ED02A6-7FB0-4405-BF07-07849B49D3DA}" destId="{AF16175A-0E78-47C2-B2F7-2BD0598F69EF}"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F1D9D-5FBD-48D5-8623-CBB7955177A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AF080C9C-F2C0-4C1A-A17D-6C9562373755}">
      <dgm:prSet phldrT="[Texte]" custT="1"/>
      <dgm:spPr/>
      <dgm:t>
        <a:bodyPr/>
        <a:lstStyle/>
        <a:p>
          <a:r>
            <a:rPr lang="fr-FR" sz="1100" b="0" i="1" u="none" dirty="0" smtClean="0"/>
            <a:t>Cantine dans les écoles: parents de 3 enfants, nous avons déjà connu pour les ainées la cantine </a:t>
          </a:r>
          <a:r>
            <a:rPr lang="fr-FR" sz="1100" b="0" i="1" u="none" dirty="0" err="1" smtClean="0"/>
            <a:t>dasn</a:t>
          </a:r>
          <a:r>
            <a:rPr lang="fr-FR" sz="1100" b="0" i="1" u="none" dirty="0" smtClean="0"/>
            <a:t> l'école et ceci était beaucoup plus approprié: pas de frais de déplacement, </a:t>
          </a:r>
          <a:r>
            <a:rPr lang="fr-FR" sz="1100" b="0" i="1" u="none" dirty="0" err="1" smtClean="0"/>
            <a:t>bcp</a:t>
          </a:r>
          <a:r>
            <a:rPr lang="fr-FR" sz="1100" b="0" i="1" u="none" dirty="0" smtClean="0"/>
            <a:t> plus calme et tranquille pour les enfants, </a:t>
          </a:r>
          <a:r>
            <a:rPr lang="fr-FR" sz="1100" b="0" i="1" u="none" dirty="0" err="1" smtClean="0"/>
            <a:t>pb</a:t>
          </a:r>
          <a:r>
            <a:rPr lang="fr-FR" sz="1100" b="0" i="1" u="none" dirty="0" smtClean="0"/>
            <a:t> actuel de surnombre et d'attente d'ou des repas pris très tardivement pour des enfants qui ont </a:t>
          </a:r>
          <a:r>
            <a:rPr lang="fr-FR" sz="1100" b="0" i="1" u="none" dirty="0" err="1" smtClean="0"/>
            <a:t>svt</a:t>
          </a:r>
          <a:r>
            <a:rPr lang="fr-FR" sz="1100" b="0" i="1" u="none" dirty="0" smtClean="0"/>
            <a:t> pour la plupart pris un petit déjeuner très tôt. </a:t>
          </a:r>
          <a:endParaRPr lang="fr-FR" sz="1100" i="1" dirty="0"/>
        </a:p>
      </dgm:t>
    </dgm:pt>
    <dgm:pt modelId="{CB9E25EC-6C25-4F25-AC77-D63A741C2F01}" type="parTrans" cxnId="{07A183BF-A6CC-420C-9B24-8F6DA967316F}">
      <dgm:prSet/>
      <dgm:spPr/>
      <dgm:t>
        <a:bodyPr/>
        <a:lstStyle/>
        <a:p>
          <a:endParaRPr lang="fr-FR" sz="2400" i="1"/>
        </a:p>
      </dgm:t>
    </dgm:pt>
    <dgm:pt modelId="{14ACF614-5379-4ACC-BF92-0425F51FA3FA}" type="sibTrans" cxnId="{07A183BF-A6CC-420C-9B24-8F6DA967316F}">
      <dgm:prSet/>
      <dgm:spPr/>
      <dgm:t>
        <a:bodyPr/>
        <a:lstStyle/>
        <a:p>
          <a:endParaRPr lang="fr-FR" sz="2400" i="1"/>
        </a:p>
      </dgm:t>
    </dgm:pt>
    <dgm:pt modelId="{40C5CD29-21F5-438B-8834-34B1555BD38A}">
      <dgm:prSet custT="1"/>
      <dgm:spPr/>
      <dgm:t>
        <a:bodyPr/>
        <a:lstStyle/>
        <a:p>
          <a:r>
            <a:rPr lang="fr-FR" sz="1100" b="0" i="1" u="none" smtClean="0"/>
            <a:t>Construire des écoles et des crèches! la municipalité nous dit que les nouveaux arrivants ne font pas d'enfants, c'est faux! </a:t>
          </a:r>
          <a:endParaRPr lang="fr-FR" sz="1100" i="1"/>
        </a:p>
      </dgm:t>
    </dgm:pt>
    <dgm:pt modelId="{EE5E8EA5-15DD-4B5C-9261-504FA86F0B35}" type="parTrans" cxnId="{0B9B5A7E-3AF0-439D-AF6C-C626B29099ED}">
      <dgm:prSet/>
      <dgm:spPr/>
      <dgm:t>
        <a:bodyPr/>
        <a:lstStyle/>
        <a:p>
          <a:endParaRPr lang="fr-FR" sz="2400" i="1"/>
        </a:p>
      </dgm:t>
    </dgm:pt>
    <dgm:pt modelId="{9F186492-F7AD-4F45-86FF-2D87B71DA791}" type="sibTrans" cxnId="{0B9B5A7E-3AF0-439D-AF6C-C626B29099ED}">
      <dgm:prSet/>
      <dgm:spPr/>
      <dgm:t>
        <a:bodyPr/>
        <a:lstStyle/>
        <a:p>
          <a:endParaRPr lang="fr-FR" sz="2400" i="1"/>
        </a:p>
      </dgm:t>
    </dgm:pt>
    <dgm:pt modelId="{9F5DAF24-5B26-4EB2-825F-F396254CC31B}">
      <dgm:prSet custT="1"/>
      <dgm:spPr/>
      <dgm:t>
        <a:bodyPr/>
        <a:lstStyle/>
        <a:p>
          <a:r>
            <a:rPr lang="fr-FR" sz="1100" b="0" i="1" u="none" smtClean="0"/>
            <a:t>Éliminer la localisation centralisée de la cantine a cervonnex pour privilégier a nouveau une restauration dans chaque établissement scolaire avec une vraie restauration sur place et non plus une liaison froide . S'atteler dès maintenant a la construction d'une nouvelle école dans le quartier chabloux</a:t>
          </a:r>
          <a:endParaRPr lang="fr-FR" sz="1100" i="1"/>
        </a:p>
      </dgm:t>
    </dgm:pt>
    <dgm:pt modelId="{B449E235-97D0-4524-9735-2E1168953F7D}" type="parTrans" cxnId="{E69C03F4-938A-47E8-A05B-366FE3CC175A}">
      <dgm:prSet/>
      <dgm:spPr/>
      <dgm:t>
        <a:bodyPr/>
        <a:lstStyle/>
        <a:p>
          <a:endParaRPr lang="fr-FR" sz="2400" i="1"/>
        </a:p>
      </dgm:t>
    </dgm:pt>
    <dgm:pt modelId="{53883AD3-B8B8-414B-9694-A04D8943B5BF}" type="sibTrans" cxnId="{E69C03F4-938A-47E8-A05B-366FE3CC175A}">
      <dgm:prSet/>
      <dgm:spPr/>
      <dgm:t>
        <a:bodyPr/>
        <a:lstStyle/>
        <a:p>
          <a:endParaRPr lang="fr-FR" sz="2400" i="1"/>
        </a:p>
      </dgm:t>
    </dgm:pt>
    <dgm:pt modelId="{61DEFE02-3285-4D19-B14C-3C6F378D7E8B}">
      <dgm:prSet custT="1"/>
      <dgm:spPr/>
      <dgm:t>
        <a:bodyPr/>
        <a:lstStyle/>
        <a:p>
          <a:r>
            <a:rPr lang="fr-FR" sz="1100" b="0" i="1" u="none" smtClean="0"/>
            <a:t>Devant certaines écoles, quelques places d'arrêt minute seraient les bienvenues: Ex: les Prés de la Fontaine. Le parking existant a des places possibles sur 3 h et les clients de l'hôpital s'y garent car il est gratuit, contrairement à celui de l'hôpital...5 places pourraient être réservés à la dépose des enfants ? Bon courage pour la suite car des projets, il y en a !</a:t>
          </a:r>
          <a:endParaRPr lang="fr-FR" sz="1100" i="1"/>
        </a:p>
      </dgm:t>
    </dgm:pt>
    <dgm:pt modelId="{E397530B-B73F-4F9C-9A7A-080681D5CFEF}" type="parTrans" cxnId="{8442CC4B-690E-411B-80FB-4844FE6CCEEB}">
      <dgm:prSet/>
      <dgm:spPr/>
      <dgm:t>
        <a:bodyPr/>
        <a:lstStyle/>
        <a:p>
          <a:endParaRPr lang="fr-FR" sz="2400" i="1"/>
        </a:p>
      </dgm:t>
    </dgm:pt>
    <dgm:pt modelId="{9E0B5EF2-76EA-4F9D-A119-A593F1A9742A}" type="sibTrans" cxnId="{8442CC4B-690E-411B-80FB-4844FE6CCEEB}">
      <dgm:prSet/>
      <dgm:spPr/>
      <dgm:t>
        <a:bodyPr/>
        <a:lstStyle/>
        <a:p>
          <a:endParaRPr lang="fr-FR" sz="2400" i="1"/>
        </a:p>
      </dgm:t>
    </dgm:pt>
    <dgm:pt modelId="{1BFEC683-78BC-4E79-990B-9A065A7A1973}">
      <dgm:prSet custT="1"/>
      <dgm:spPr/>
      <dgm:t>
        <a:bodyPr/>
        <a:lstStyle/>
        <a:p>
          <a:r>
            <a:rPr lang="fr-FR" sz="1100" b="0" i="1" u="none" dirty="0" smtClean="0"/>
            <a:t>Il faudrait faciliter la dépose des enfants à La Présentation de Marie par les parents arrivant en voiture</a:t>
          </a:r>
          <a:endParaRPr lang="fr-FR" sz="1100" i="1" dirty="0"/>
        </a:p>
      </dgm:t>
    </dgm:pt>
    <dgm:pt modelId="{F0A4C943-252C-4DE0-AB39-37457D042174}" type="parTrans" cxnId="{19EE5398-88EC-4256-9E1E-C049DC594D63}">
      <dgm:prSet/>
      <dgm:spPr/>
      <dgm:t>
        <a:bodyPr/>
        <a:lstStyle/>
        <a:p>
          <a:endParaRPr lang="fr-FR" sz="2400" i="1"/>
        </a:p>
      </dgm:t>
    </dgm:pt>
    <dgm:pt modelId="{B4B4FB8B-8333-4DB1-99E1-A2DA457DDECF}" type="sibTrans" cxnId="{19EE5398-88EC-4256-9E1E-C049DC594D63}">
      <dgm:prSet/>
      <dgm:spPr/>
      <dgm:t>
        <a:bodyPr/>
        <a:lstStyle/>
        <a:p>
          <a:endParaRPr lang="fr-FR" sz="2400" i="1"/>
        </a:p>
      </dgm:t>
    </dgm:pt>
    <dgm:pt modelId="{17A4BFF8-304D-49A5-BE70-D2116E16BECE}">
      <dgm:prSet custT="1"/>
      <dgm:spPr/>
      <dgm:t>
        <a:bodyPr/>
        <a:lstStyle/>
        <a:p>
          <a:r>
            <a:rPr lang="fr-FR" sz="1100" b="0" i="1" u="none" smtClean="0"/>
            <a:t>Avenue Napoléon 3,grande fréquentation des scolaires. Circulation double sens difficile dans cette même avenue avec le stationnement des bus scolaires</a:t>
          </a:r>
          <a:br>
            <a:rPr lang="fr-FR" sz="1100" b="0" i="1" u="none" smtClean="0"/>
          </a:br>
          <a:r>
            <a:rPr lang="fr-FR" sz="1100" b="0" i="1" u="none" smtClean="0"/>
            <a:t>rien n'est clair</a:t>
          </a:r>
          <a:endParaRPr lang="fr-FR" sz="1100" i="1"/>
        </a:p>
      </dgm:t>
    </dgm:pt>
    <dgm:pt modelId="{81F72B7A-6CB9-4405-8381-FA3341205044}" type="parTrans" cxnId="{D7D62BB9-DAA1-4402-8AB2-E977074E57D8}">
      <dgm:prSet/>
      <dgm:spPr/>
      <dgm:t>
        <a:bodyPr/>
        <a:lstStyle/>
        <a:p>
          <a:endParaRPr lang="fr-FR" sz="2400" i="1"/>
        </a:p>
      </dgm:t>
    </dgm:pt>
    <dgm:pt modelId="{D14225D5-C3A6-4E2B-96F3-D78B0E773527}" type="sibTrans" cxnId="{D7D62BB9-DAA1-4402-8AB2-E977074E57D8}">
      <dgm:prSet/>
      <dgm:spPr/>
      <dgm:t>
        <a:bodyPr/>
        <a:lstStyle/>
        <a:p>
          <a:endParaRPr lang="fr-FR" sz="2400" i="1"/>
        </a:p>
      </dgm:t>
    </dgm:pt>
    <dgm:pt modelId="{7D552E70-3615-4FAC-86E2-7F35EBDA4876}" type="pres">
      <dgm:prSet presAssocID="{151F1D9D-5FBD-48D5-8623-CBB7955177A7}" presName="diagram" presStyleCnt="0">
        <dgm:presLayoutVars>
          <dgm:dir/>
          <dgm:resizeHandles val="exact"/>
        </dgm:presLayoutVars>
      </dgm:prSet>
      <dgm:spPr/>
      <dgm:t>
        <a:bodyPr/>
        <a:lstStyle/>
        <a:p>
          <a:endParaRPr lang="fr-FR"/>
        </a:p>
      </dgm:t>
    </dgm:pt>
    <dgm:pt modelId="{99C52461-E537-4117-A84C-235B9C34A26A}" type="pres">
      <dgm:prSet presAssocID="{AF080C9C-F2C0-4C1A-A17D-6C9562373755}" presName="node" presStyleLbl="node1" presStyleIdx="0" presStyleCnt="6" custScaleX="103433" custScaleY="104496">
        <dgm:presLayoutVars>
          <dgm:bulletEnabled val="1"/>
        </dgm:presLayoutVars>
      </dgm:prSet>
      <dgm:spPr/>
      <dgm:t>
        <a:bodyPr/>
        <a:lstStyle/>
        <a:p>
          <a:endParaRPr lang="fr-FR"/>
        </a:p>
      </dgm:t>
    </dgm:pt>
    <dgm:pt modelId="{0C257ADC-2CF0-4C71-B559-0D3DBDC924C1}" type="pres">
      <dgm:prSet presAssocID="{14ACF614-5379-4ACC-BF92-0425F51FA3FA}" presName="sibTrans" presStyleCnt="0"/>
      <dgm:spPr/>
    </dgm:pt>
    <dgm:pt modelId="{B4313CB6-0A44-4F18-81FB-E051004D2469}" type="pres">
      <dgm:prSet presAssocID="{40C5CD29-21F5-438B-8834-34B1555BD38A}" presName="node" presStyleLbl="node1" presStyleIdx="1" presStyleCnt="6" custScaleX="88356" custScaleY="59554">
        <dgm:presLayoutVars>
          <dgm:bulletEnabled val="1"/>
        </dgm:presLayoutVars>
      </dgm:prSet>
      <dgm:spPr/>
      <dgm:t>
        <a:bodyPr/>
        <a:lstStyle/>
        <a:p>
          <a:endParaRPr lang="fr-FR"/>
        </a:p>
      </dgm:t>
    </dgm:pt>
    <dgm:pt modelId="{BB20AD4A-9E55-4C27-9263-B0E45D9587BF}" type="pres">
      <dgm:prSet presAssocID="{9F186492-F7AD-4F45-86FF-2D87B71DA791}" presName="sibTrans" presStyleCnt="0"/>
      <dgm:spPr/>
    </dgm:pt>
    <dgm:pt modelId="{27CBD996-E086-4854-8521-CF21771F3061}" type="pres">
      <dgm:prSet presAssocID="{9F5DAF24-5B26-4EB2-825F-F396254CC31B}" presName="node" presStyleLbl="node1" presStyleIdx="2" presStyleCnt="6">
        <dgm:presLayoutVars>
          <dgm:bulletEnabled val="1"/>
        </dgm:presLayoutVars>
      </dgm:prSet>
      <dgm:spPr/>
      <dgm:t>
        <a:bodyPr/>
        <a:lstStyle/>
        <a:p>
          <a:endParaRPr lang="fr-FR"/>
        </a:p>
      </dgm:t>
    </dgm:pt>
    <dgm:pt modelId="{6ECC2E72-81FC-4183-881C-8D4F3421FA0A}" type="pres">
      <dgm:prSet presAssocID="{53883AD3-B8B8-414B-9694-A04D8943B5BF}" presName="sibTrans" presStyleCnt="0"/>
      <dgm:spPr/>
    </dgm:pt>
    <dgm:pt modelId="{AD7B4B5F-5B26-4234-9A64-4462325504EF}" type="pres">
      <dgm:prSet presAssocID="{61DEFE02-3285-4D19-B14C-3C6F378D7E8B}" presName="node" presStyleLbl="node1" presStyleIdx="3" presStyleCnt="6">
        <dgm:presLayoutVars>
          <dgm:bulletEnabled val="1"/>
        </dgm:presLayoutVars>
      </dgm:prSet>
      <dgm:spPr/>
      <dgm:t>
        <a:bodyPr/>
        <a:lstStyle/>
        <a:p>
          <a:endParaRPr lang="fr-FR"/>
        </a:p>
      </dgm:t>
    </dgm:pt>
    <dgm:pt modelId="{6414108F-D3B7-4C92-B970-5A063501F47C}" type="pres">
      <dgm:prSet presAssocID="{9E0B5EF2-76EA-4F9D-A119-A593F1A9742A}" presName="sibTrans" presStyleCnt="0"/>
      <dgm:spPr/>
    </dgm:pt>
    <dgm:pt modelId="{3243ADB3-B969-41FD-A75C-7C503A88B832}" type="pres">
      <dgm:prSet presAssocID="{1BFEC683-78BC-4E79-990B-9A065A7A1973}" presName="node" presStyleLbl="node1" presStyleIdx="4" presStyleCnt="6" custScaleX="95199" custScaleY="70277">
        <dgm:presLayoutVars>
          <dgm:bulletEnabled val="1"/>
        </dgm:presLayoutVars>
      </dgm:prSet>
      <dgm:spPr/>
      <dgm:t>
        <a:bodyPr/>
        <a:lstStyle/>
        <a:p>
          <a:endParaRPr lang="fr-FR"/>
        </a:p>
      </dgm:t>
    </dgm:pt>
    <dgm:pt modelId="{56F4E490-0FB2-4D8E-BBBC-1B18C2C2E7F7}" type="pres">
      <dgm:prSet presAssocID="{B4B4FB8B-8333-4DB1-99E1-A2DA457DDECF}" presName="sibTrans" presStyleCnt="0"/>
      <dgm:spPr/>
    </dgm:pt>
    <dgm:pt modelId="{5FBC4A1C-E8BA-4823-A20B-88641DB3248B}" type="pres">
      <dgm:prSet presAssocID="{17A4BFF8-304D-49A5-BE70-D2116E16BECE}" presName="node" presStyleLbl="node1" presStyleIdx="5" presStyleCnt="6">
        <dgm:presLayoutVars>
          <dgm:bulletEnabled val="1"/>
        </dgm:presLayoutVars>
      </dgm:prSet>
      <dgm:spPr/>
      <dgm:t>
        <a:bodyPr/>
        <a:lstStyle/>
        <a:p>
          <a:endParaRPr lang="fr-FR"/>
        </a:p>
      </dgm:t>
    </dgm:pt>
  </dgm:ptLst>
  <dgm:cxnLst>
    <dgm:cxn modelId="{E69C03F4-938A-47E8-A05B-366FE3CC175A}" srcId="{151F1D9D-5FBD-48D5-8623-CBB7955177A7}" destId="{9F5DAF24-5B26-4EB2-825F-F396254CC31B}" srcOrd="2" destOrd="0" parTransId="{B449E235-97D0-4524-9735-2E1168953F7D}" sibTransId="{53883AD3-B8B8-414B-9694-A04D8943B5BF}"/>
    <dgm:cxn modelId="{0DBF606B-D7D7-4143-A63B-7B3506FF806E}" type="presOf" srcId="{9F5DAF24-5B26-4EB2-825F-F396254CC31B}" destId="{27CBD996-E086-4854-8521-CF21771F3061}" srcOrd="0" destOrd="0" presId="urn:microsoft.com/office/officeart/2005/8/layout/default"/>
    <dgm:cxn modelId="{96A3D9D4-6660-4443-A924-5608BBB4F59E}" type="presOf" srcId="{151F1D9D-5FBD-48D5-8623-CBB7955177A7}" destId="{7D552E70-3615-4FAC-86E2-7F35EBDA4876}" srcOrd="0" destOrd="0" presId="urn:microsoft.com/office/officeart/2005/8/layout/default"/>
    <dgm:cxn modelId="{FABB815A-9D65-4DD5-925F-EB18AA41C8F6}" type="presOf" srcId="{40C5CD29-21F5-438B-8834-34B1555BD38A}" destId="{B4313CB6-0A44-4F18-81FB-E051004D2469}" srcOrd="0" destOrd="0" presId="urn:microsoft.com/office/officeart/2005/8/layout/default"/>
    <dgm:cxn modelId="{9971291F-67D5-4088-973D-DAABD17F46BB}" type="presOf" srcId="{AF080C9C-F2C0-4C1A-A17D-6C9562373755}" destId="{99C52461-E537-4117-A84C-235B9C34A26A}" srcOrd="0" destOrd="0" presId="urn:microsoft.com/office/officeart/2005/8/layout/default"/>
    <dgm:cxn modelId="{07A183BF-A6CC-420C-9B24-8F6DA967316F}" srcId="{151F1D9D-5FBD-48D5-8623-CBB7955177A7}" destId="{AF080C9C-F2C0-4C1A-A17D-6C9562373755}" srcOrd="0" destOrd="0" parTransId="{CB9E25EC-6C25-4F25-AC77-D63A741C2F01}" sibTransId="{14ACF614-5379-4ACC-BF92-0425F51FA3FA}"/>
    <dgm:cxn modelId="{8442CC4B-690E-411B-80FB-4844FE6CCEEB}" srcId="{151F1D9D-5FBD-48D5-8623-CBB7955177A7}" destId="{61DEFE02-3285-4D19-B14C-3C6F378D7E8B}" srcOrd="3" destOrd="0" parTransId="{E397530B-B73F-4F9C-9A7A-080681D5CFEF}" sibTransId="{9E0B5EF2-76EA-4F9D-A119-A593F1A9742A}"/>
    <dgm:cxn modelId="{D5577FA2-EFF7-4171-B721-E8A044544920}" type="presOf" srcId="{1BFEC683-78BC-4E79-990B-9A065A7A1973}" destId="{3243ADB3-B969-41FD-A75C-7C503A88B832}" srcOrd="0" destOrd="0" presId="urn:microsoft.com/office/officeart/2005/8/layout/default"/>
    <dgm:cxn modelId="{0B9B5A7E-3AF0-439D-AF6C-C626B29099ED}" srcId="{151F1D9D-5FBD-48D5-8623-CBB7955177A7}" destId="{40C5CD29-21F5-438B-8834-34B1555BD38A}" srcOrd="1" destOrd="0" parTransId="{EE5E8EA5-15DD-4B5C-9261-504FA86F0B35}" sibTransId="{9F186492-F7AD-4F45-86FF-2D87B71DA791}"/>
    <dgm:cxn modelId="{D7D62BB9-DAA1-4402-8AB2-E977074E57D8}" srcId="{151F1D9D-5FBD-48D5-8623-CBB7955177A7}" destId="{17A4BFF8-304D-49A5-BE70-D2116E16BECE}" srcOrd="5" destOrd="0" parTransId="{81F72B7A-6CB9-4405-8381-FA3341205044}" sibTransId="{D14225D5-C3A6-4E2B-96F3-D78B0E773527}"/>
    <dgm:cxn modelId="{19EE5398-88EC-4256-9E1E-C049DC594D63}" srcId="{151F1D9D-5FBD-48D5-8623-CBB7955177A7}" destId="{1BFEC683-78BC-4E79-990B-9A065A7A1973}" srcOrd="4" destOrd="0" parTransId="{F0A4C943-252C-4DE0-AB39-37457D042174}" sibTransId="{B4B4FB8B-8333-4DB1-99E1-A2DA457DDECF}"/>
    <dgm:cxn modelId="{4B59DDBD-989E-4473-AF0D-5CB94E25BBBC}" type="presOf" srcId="{61DEFE02-3285-4D19-B14C-3C6F378D7E8B}" destId="{AD7B4B5F-5B26-4234-9A64-4462325504EF}" srcOrd="0" destOrd="0" presId="urn:microsoft.com/office/officeart/2005/8/layout/default"/>
    <dgm:cxn modelId="{32F3AA72-D3FD-4B78-A965-6DC59188844B}" type="presOf" srcId="{17A4BFF8-304D-49A5-BE70-D2116E16BECE}" destId="{5FBC4A1C-E8BA-4823-A20B-88641DB3248B}" srcOrd="0" destOrd="0" presId="urn:microsoft.com/office/officeart/2005/8/layout/default"/>
    <dgm:cxn modelId="{85C8C256-55DE-4EFE-9FBE-562BBB1402EC}" type="presParOf" srcId="{7D552E70-3615-4FAC-86E2-7F35EBDA4876}" destId="{99C52461-E537-4117-A84C-235B9C34A26A}" srcOrd="0" destOrd="0" presId="urn:microsoft.com/office/officeart/2005/8/layout/default"/>
    <dgm:cxn modelId="{DAD57482-257A-442C-99F5-B30CE0F91403}" type="presParOf" srcId="{7D552E70-3615-4FAC-86E2-7F35EBDA4876}" destId="{0C257ADC-2CF0-4C71-B559-0D3DBDC924C1}" srcOrd="1" destOrd="0" presId="urn:microsoft.com/office/officeart/2005/8/layout/default"/>
    <dgm:cxn modelId="{5ED1FDC2-29C3-4A6F-8232-44FA587A50BF}" type="presParOf" srcId="{7D552E70-3615-4FAC-86E2-7F35EBDA4876}" destId="{B4313CB6-0A44-4F18-81FB-E051004D2469}" srcOrd="2" destOrd="0" presId="urn:microsoft.com/office/officeart/2005/8/layout/default"/>
    <dgm:cxn modelId="{69A321A1-CF81-42A5-97A5-1107CBCD03BF}" type="presParOf" srcId="{7D552E70-3615-4FAC-86E2-7F35EBDA4876}" destId="{BB20AD4A-9E55-4C27-9263-B0E45D9587BF}" srcOrd="3" destOrd="0" presId="urn:microsoft.com/office/officeart/2005/8/layout/default"/>
    <dgm:cxn modelId="{96DE626F-1B70-4BE6-B0B9-9BFB194D4D25}" type="presParOf" srcId="{7D552E70-3615-4FAC-86E2-7F35EBDA4876}" destId="{27CBD996-E086-4854-8521-CF21771F3061}" srcOrd="4" destOrd="0" presId="urn:microsoft.com/office/officeart/2005/8/layout/default"/>
    <dgm:cxn modelId="{EBC8A079-1D72-454B-8A82-F9D6164F7075}" type="presParOf" srcId="{7D552E70-3615-4FAC-86E2-7F35EBDA4876}" destId="{6ECC2E72-81FC-4183-881C-8D4F3421FA0A}" srcOrd="5" destOrd="0" presId="urn:microsoft.com/office/officeart/2005/8/layout/default"/>
    <dgm:cxn modelId="{0A5665C8-E08D-4C25-848C-3A8290E39780}" type="presParOf" srcId="{7D552E70-3615-4FAC-86E2-7F35EBDA4876}" destId="{AD7B4B5F-5B26-4234-9A64-4462325504EF}" srcOrd="6" destOrd="0" presId="urn:microsoft.com/office/officeart/2005/8/layout/default"/>
    <dgm:cxn modelId="{516C4163-F045-4032-AC7A-B857E4198186}" type="presParOf" srcId="{7D552E70-3615-4FAC-86E2-7F35EBDA4876}" destId="{6414108F-D3B7-4C92-B970-5A063501F47C}" srcOrd="7" destOrd="0" presId="urn:microsoft.com/office/officeart/2005/8/layout/default"/>
    <dgm:cxn modelId="{C612DBBB-56A8-4183-82B6-5B9E1B4807C4}" type="presParOf" srcId="{7D552E70-3615-4FAC-86E2-7F35EBDA4876}" destId="{3243ADB3-B969-41FD-A75C-7C503A88B832}" srcOrd="8" destOrd="0" presId="urn:microsoft.com/office/officeart/2005/8/layout/default"/>
    <dgm:cxn modelId="{2975FA1F-2EEE-4703-BDB0-D4D4CBC0FD23}" type="presParOf" srcId="{7D552E70-3615-4FAC-86E2-7F35EBDA4876}" destId="{56F4E490-0FB2-4D8E-BBBC-1B18C2C2E7F7}" srcOrd="9" destOrd="0" presId="urn:microsoft.com/office/officeart/2005/8/layout/default"/>
    <dgm:cxn modelId="{7D48846E-EA41-44E6-8001-7BB4BB778D82}" type="presParOf" srcId="{7D552E70-3615-4FAC-86E2-7F35EBDA4876}" destId="{5FBC4A1C-E8BA-4823-A20B-88641DB3248B}"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4E248D-EE4D-4128-BEB2-3CF5829CE4F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060ECA72-63CA-42B7-8321-8533679D7D0E}">
      <dgm:prSet phldrT="[Texte]"/>
      <dgm:spPr/>
      <dgm:t>
        <a:bodyPr/>
        <a:lstStyle/>
        <a:p>
          <a:r>
            <a:rPr lang="fr-FR" b="0" i="0" u="none" dirty="0" smtClean="0"/>
            <a:t>Créer des vrais hub entrepreneuriaux pour relancer l'économie a St Ju, </a:t>
          </a:r>
          <a:r>
            <a:rPr lang="fr-FR" b="0" i="0" u="none" dirty="0" err="1" smtClean="0"/>
            <a:t>prq</a:t>
          </a:r>
          <a:r>
            <a:rPr lang="fr-FR" b="0" i="0" u="none" dirty="0" smtClean="0"/>
            <a:t> pas le quartier la boite a outils / Bio Frais. </a:t>
          </a:r>
          <a:endParaRPr lang="fr-FR" dirty="0"/>
        </a:p>
      </dgm:t>
    </dgm:pt>
    <dgm:pt modelId="{06338DB2-A1C8-4EC8-BE54-65122F8E03C7}" type="parTrans" cxnId="{9056C6C9-4D67-4019-BF60-BDBBCD9D5B50}">
      <dgm:prSet/>
      <dgm:spPr/>
      <dgm:t>
        <a:bodyPr/>
        <a:lstStyle/>
        <a:p>
          <a:endParaRPr lang="fr-FR"/>
        </a:p>
      </dgm:t>
    </dgm:pt>
    <dgm:pt modelId="{C56F0762-E794-406D-977D-4863A1E3FAAA}" type="sibTrans" cxnId="{9056C6C9-4D67-4019-BF60-BDBBCD9D5B50}">
      <dgm:prSet/>
      <dgm:spPr/>
      <dgm:t>
        <a:bodyPr/>
        <a:lstStyle/>
        <a:p>
          <a:endParaRPr lang="fr-FR"/>
        </a:p>
      </dgm:t>
    </dgm:pt>
    <dgm:pt modelId="{1B894054-77CF-485B-B156-950F58CCAABA}">
      <dgm:prSet/>
      <dgm:spPr/>
      <dgm:t>
        <a:bodyPr/>
        <a:lstStyle/>
        <a:p>
          <a:r>
            <a:rPr lang="fr-FR" b="0" i="0" u="none" smtClean="0"/>
            <a:t>Amélioré l'économie en zone rurale pour éviter l'urbanisation exponentielle</a:t>
          </a:r>
          <a:endParaRPr lang="fr-FR"/>
        </a:p>
      </dgm:t>
    </dgm:pt>
    <dgm:pt modelId="{22DAB94C-7104-4B78-9E2C-E7394E780FDA}" type="parTrans" cxnId="{434DC78A-C6B4-4812-B7E8-0BFF40A1C0FD}">
      <dgm:prSet/>
      <dgm:spPr/>
      <dgm:t>
        <a:bodyPr/>
        <a:lstStyle/>
        <a:p>
          <a:endParaRPr lang="fr-FR"/>
        </a:p>
      </dgm:t>
    </dgm:pt>
    <dgm:pt modelId="{A21E96A9-E8C3-4303-BD9F-957816ED0222}" type="sibTrans" cxnId="{434DC78A-C6B4-4812-B7E8-0BFF40A1C0FD}">
      <dgm:prSet/>
      <dgm:spPr/>
      <dgm:t>
        <a:bodyPr/>
        <a:lstStyle/>
        <a:p>
          <a:endParaRPr lang="fr-FR"/>
        </a:p>
      </dgm:t>
    </dgm:pt>
    <dgm:pt modelId="{AF9BE87D-C783-4A29-BC07-1CEED21B0F7D}">
      <dgm:prSet phldrT="[Texte]"/>
      <dgm:spPr/>
      <dgm:t>
        <a:bodyPr/>
        <a:lstStyle/>
        <a:p>
          <a:r>
            <a:rPr lang="fr-FR" b="0" i="0" u="none" smtClean="0"/>
            <a:t>Ne pas concentrer les pharmacie dans le </a:t>
          </a:r>
          <a:r>
            <a:rPr lang="fr-FR" b="0" i="0" u="none" dirty="0" err="1" smtClean="0"/>
            <a:t>meme</a:t>
          </a:r>
          <a:r>
            <a:rPr lang="fr-FR" b="0" i="0" u="none" dirty="0" smtClean="0"/>
            <a:t> quartier a St Ju (3 dans le centre voir 4) et rien ailleurs. </a:t>
          </a:r>
          <a:endParaRPr lang="fr-FR" dirty="0"/>
        </a:p>
      </dgm:t>
    </dgm:pt>
    <dgm:pt modelId="{5909A5F3-4856-4EF5-A5DB-A21941757C73}" type="parTrans" cxnId="{8B157D5F-F123-4A94-9A0F-72C6384B3E2E}">
      <dgm:prSet/>
      <dgm:spPr/>
    </dgm:pt>
    <dgm:pt modelId="{59E52C88-924D-451B-9150-92A0A46F34E7}" type="sibTrans" cxnId="{8B157D5F-F123-4A94-9A0F-72C6384B3E2E}">
      <dgm:prSet/>
      <dgm:spPr/>
    </dgm:pt>
    <dgm:pt modelId="{11D415D6-4540-4FA4-B624-3F41C55F436A}" type="pres">
      <dgm:prSet presAssocID="{B34E248D-EE4D-4128-BEB2-3CF5829CE4F4}" presName="diagram" presStyleCnt="0">
        <dgm:presLayoutVars>
          <dgm:dir/>
          <dgm:resizeHandles val="exact"/>
        </dgm:presLayoutVars>
      </dgm:prSet>
      <dgm:spPr/>
      <dgm:t>
        <a:bodyPr/>
        <a:lstStyle/>
        <a:p>
          <a:endParaRPr lang="fr-FR"/>
        </a:p>
      </dgm:t>
    </dgm:pt>
    <dgm:pt modelId="{D05EE7D8-65EC-4742-B1C7-108F25137A7A}" type="pres">
      <dgm:prSet presAssocID="{060ECA72-63CA-42B7-8321-8533679D7D0E}" presName="node" presStyleLbl="node1" presStyleIdx="0" presStyleCnt="3">
        <dgm:presLayoutVars>
          <dgm:bulletEnabled val="1"/>
        </dgm:presLayoutVars>
      </dgm:prSet>
      <dgm:spPr/>
      <dgm:t>
        <a:bodyPr/>
        <a:lstStyle/>
        <a:p>
          <a:endParaRPr lang="fr-FR"/>
        </a:p>
      </dgm:t>
    </dgm:pt>
    <dgm:pt modelId="{25B3A6A6-5609-4A13-89FE-888A79F2B667}" type="pres">
      <dgm:prSet presAssocID="{C56F0762-E794-406D-977D-4863A1E3FAAA}" presName="sibTrans" presStyleCnt="0"/>
      <dgm:spPr/>
    </dgm:pt>
    <dgm:pt modelId="{FAE2FD80-8EA1-4911-A101-5C907B0D7043}" type="pres">
      <dgm:prSet presAssocID="{AF9BE87D-C783-4A29-BC07-1CEED21B0F7D}" presName="node" presStyleLbl="node1" presStyleIdx="1" presStyleCnt="3">
        <dgm:presLayoutVars>
          <dgm:bulletEnabled val="1"/>
        </dgm:presLayoutVars>
      </dgm:prSet>
      <dgm:spPr/>
      <dgm:t>
        <a:bodyPr/>
        <a:lstStyle/>
        <a:p>
          <a:endParaRPr lang="fr-FR"/>
        </a:p>
      </dgm:t>
    </dgm:pt>
    <dgm:pt modelId="{DE8D2C4C-F94C-457F-8496-C8FD64FD971C}" type="pres">
      <dgm:prSet presAssocID="{59E52C88-924D-451B-9150-92A0A46F34E7}" presName="sibTrans" presStyleCnt="0"/>
      <dgm:spPr/>
    </dgm:pt>
    <dgm:pt modelId="{1D2B3D15-2E30-459C-A9DA-4B49EBC801F6}" type="pres">
      <dgm:prSet presAssocID="{1B894054-77CF-485B-B156-950F58CCAABA}" presName="node" presStyleLbl="node1" presStyleIdx="2" presStyleCnt="3">
        <dgm:presLayoutVars>
          <dgm:bulletEnabled val="1"/>
        </dgm:presLayoutVars>
      </dgm:prSet>
      <dgm:spPr/>
      <dgm:t>
        <a:bodyPr/>
        <a:lstStyle/>
        <a:p>
          <a:endParaRPr lang="fr-FR"/>
        </a:p>
      </dgm:t>
    </dgm:pt>
  </dgm:ptLst>
  <dgm:cxnLst>
    <dgm:cxn modelId="{478DBBE9-0436-4B90-8777-A7B52DEB80BC}" type="presOf" srcId="{B34E248D-EE4D-4128-BEB2-3CF5829CE4F4}" destId="{11D415D6-4540-4FA4-B624-3F41C55F436A}" srcOrd="0" destOrd="0" presId="urn:microsoft.com/office/officeart/2005/8/layout/default"/>
    <dgm:cxn modelId="{C3D50870-77AA-4D17-B72B-ED797F5CE762}" type="presOf" srcId="{1B894054-77CF-485B-B156-950F58CCAABA}" destId="{1D2B3D15-2E30-459C-A9DA-4B49EBC801F6}" srcOrd="0" destOrd="0" presId="urn:microsoft.com/office/officeart/2005/8/layout/default"/>
    <dgm:cxn modelId="{9056C6C9-4D67-4019-BF60-BDBBCD9D5B50}" srcId="{B34E248D-EE4D-4128-BEB2-3CF5829CE4F4}" destId="{060ECA72-63CA-42B7-8321-8533679D7D0E}" srcOrd="0" destOrd="0" parTransId="{06338DB2-A1C8-4EC8-BE54-65122F8E03C7}" sibTransId="{C56F0762-E794-406D-977D-4863A1E3FAAA}"/>
    <dgm:cxn modelId="{8AE7E8E7-DCB1-44E1-B595-2DBC7DD5C74D}" type="presOf" srcId="{060ECA72-63CA-42B7-8321-8533679D7D0E}" destId="{D05EE7D8-65EC-4742-B1C7-108F25137A7A}" srcOrd="0" destOrd="0" presId="urn:microsoft.com/office/officeart/2005/8/layout/default"/>
    <dgm:cxn modelId="{434DC78A-C6B4-4812-B7E8-0BFF40A1C0FD}" srcId="{B34E248D-EE4D-4128-BEB2-3CF5829CE4F4}" destId="{1B894054-77CF-485B-B156-950F58CCAABA}" srcOrd="2" destOrd="0" parTransId="{22DAB94C-7104-4B78-9E2C-E7394E780FDA}" sibTransId="{A21E96A9-E8C3-4303-BD9F-957816ED0222}"/>
    <dgm:cxn modelId="{8B157D5F-F123-4A94-9A0F-72C6384B3E2E}" srcId="{B34E248D-EE4D-4128-BEB2-3CF5829CE4F4}" destId="{AF9BE87D-C783-4A29-BC07-1CEED21B0F7D}" srcOrd="1" destOrd="0" parTransId="{5909A5F3-4856-4EF5-A5DB-A21941757C73}" sibTransId="{59E52C88-924D-451B-9150-92A0A46F34E7}"/>
    <dgm:cxn modelId="{9224F019-7DAB-4301-956D-8DBA30CF3114}" type="presOf" srcId="{AF9BE87D-C783-4A29-BC07-1CEED21B0F7D}" destId="{FAE2FD80-8EA1-4911-A101-5C907B0D7043}" srcOrd="0" destOrd="0" presId="urn:microsoft.com/office/officeart/2005/8/layout/default"/>
    <dgm:cxn modelId="{ECFB5EF4-639D-48F0-BCF0-14F3F7ACCE03}" type="presParOf" srcId="{11D415D6-4540-4FA4-B624-3F41C55F436A}" destId="{D05EE7D8-65EC-4742-B1C7-108F25137A7A}" srcOrd="0" destOrd="0" presId="urn:microsoft.com/office/officeart/2005/8/layout/default"/>
    <dgm:cxn modelId="{35CDD211-4DE1-4B80-A759-9D2333DE7AA2}" type="presParOf" srcId="{11D415D6-4540-4FA4-B624-3F41C55F436A}" destId="{25B3A6A6-5609-4A13-89FE-888A79F2B667}" srcOrd="1" destOrd="0" presId="urn:microsoft.com/office/officeart/2005/8/layout/default"/>
    <dgm:cxn modelId="{DB6A5227-6B66-4D69-8D42-026151F79810}" type="presParOf" srcId="{11D415D6-4540-4FA4-B624-3F41C55F436A}" destId="{FAE2FD80-8EA1-4911-A101-5C907B0D7043}" srcOrd="2" destOrd="0" presId="urn:microsoft.com/office/officeart/2005/8/layout/default"/>
    <dgm:cxn modelId="{BB4C63CC-B493-43D2-AE50-53F9DD8DBA61}" type="presParOf" srcId="{11D415D6-4540-4FA4-B624-3F41C55F436A}" destId="{DE8D2C4C-F94C-457F-8496-C8FD64FD971C}" srcOrd="3" destOrd="0" presId="urn:microsoft.com/office/officeart/2005/8/layout/default"/>
    <dgm:cxn modelId="{DDB8DCC1-80F0-409B-9126-66E2B77F56AF}" type="presParOf" srcId="{11D415D6-4540-4FA4-B624-3F41C55F436A}" destId="{1D2B3D15-2E30-459C-A9DA-4B49EBC801F6}"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6328A6-FCFD-4FD8-B477-0644036A3F4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B1914CB5-7193-4AB1-A37A-A3F5079138ED}">
      <dgm:prSet phldrT="[Texte]" custT="1"/>
      <dgm:spPr/>
      <dgm:t>
        <a:bodyPr/>
        <a:lstStyle/>
        <a:p>
          <a:r>
            <a:rPr lang="fr-FR" sz="1000" b="0" i="1" u="none" dirty="0" smtClean="0"/>
            <a:t>Les résidents de Saint Julien possèdent souvent des animaux qui dégradent les voies publiques par leurs déjections (je suis moi-même propriétaire de chiens, il serait utile de développer quelques espaces réservés comme cela se fait dans certaines ville.</a:t>
          </a:r>
          <a:endParaRPr lang="fr-FR" sz="1000" i="1" dirty="0"/>
        </a:p>
      </dgm:t>
    </dgm:pt>
    <dgm:pt modelId="{E83E79E8-92A0-4B5A-8BFE-1296764394D5}" type="parTrans" cxnId="{FCF98F6A-4140-467C-A1E6-9780604ECA96}">
      <dgm:prSet/>
      <dgm:spPr/>
      <dgm:t>
        <a:bodyPr/>
        <a:lstStyle/>
        <a:p>
          <a:endParaRPr lang="fr-FR" sz="2400" i="1"/>
        </a:p>
      </dgm:t>
    </dgm:pt>
    <dgm:pt modelId="{32DD4834-7C1E-481C-A2B6-96341DDFFD42}" type="sibTrans" cxnId="{FCF98F6A-4140-467C-A1E6-9780604ECA96}">
      <dgm:prSet/>
      <dgm:spPr/>
      <dgm:t>
        <a:bodyPr/>
        <a:lstStyle/>
        <a:p>
          <a:endParaRPr lang="fr-FR" sz="2400" i="1"/>
        </a:p>
      </dgm:t>
    </dgm:pt>
    <dgm:pt modelId="{A3DD8BF3-9C5C-422D-BAD7-B35DCB1710C2}">
      <dgm:prSet custT="1"/>
      <dgm:spPr/>
      <dgm:t>
        <a:bodyPr/>
        <a:lstStyle/>
        <a:p>
          <a:r>
            <a:rPr lang="fr-FR" sz="1000" b="0" i="1" u="none" dirty="0" smtClean="0"/>
            <a:t>Il faudrait que les autorités publiques prennent leurs responsabilités et que soit créé des espaces verts PUBLICS connectés à des cheminements piétons logiques qui permettent de traverser la ville.</a:t>
          </a:r>
          <a:endParaRPr lang="fr-FR" sz="1000" i="1" dirty="0"/>
        </a:p>
      </dgm:t>
    </dgm:pt>
    <dgm:pt modelId="{C2FB9C5D-82B0-40E7-89B8-E73126EDEE69}" type="parTrans" cxnId="{FDA2AE1A-42AE-43CD-966C-84D95FA77664}">
      <dgm:prSet/>
      <dgm:spPr/>
      <dgm:t>
        <a:bodyPr/>
        <a:lstStyle/>
        <a:p>
          <a:endParaRPr lang="fr-FR" sz="2400" i="1"/>
        </a:p>
      </dgm:t>
    </dgm:pt>
    <dgm:pt modelId="{98D5F069-CA6D-40F0-ACDA-4ADF43BAC3F4}" type="sibTrans" cxnId="{FDA2AE1A-42AE-43CD-966C-84D95FA77664}">
      <dgm:prSet/>
      <dgm:spPr/>
      <dgm:t>
        <a:bodyPr/>
        <a:lstStyle/>
        <a:p>
          <a:endParaRPr lang="fr-FR" sz="2400" i="1"/>
        </a:p>
      </dgm:t>
    </dgm:pt>
    <dgm:pt modelId="{92BE074A-1C71-453B-AD61-EEB7DE534752}">
      <dgm:prSet custT="1"/>
      <dgm:spPr/>
      <dgm:t>
        <a:bodyPr/>
        <a:lstStyle/>
        <a:p>
          <a:r>
            <a:rPr lang="fr-FR" sz="1000" b="0" i="1" u="none" dirty="0" smtClean="0"/>
            <a:t>Faire rentrer la nature et la convivialité dans la ville : espace vert, espace enfant, terrain de sport dans les quartiers, jardins potagers/communaux, déplacement en vélo (parc à vélo partout) et à pied (chemins, bancs...), des salles de sports et des cantines dans les écoles, imposer aux constructions nouvelles une architecture esthétique, tout en </a:t>
          </a:r>
          <a:r>
            <a:rPr lang="fr-FR" sz="1000" b="0" i="1" u="none" dirty="0" err="1" smtClean="0"/>
            <a:t>evitant</a:t>
          </a:r>
          <a:r>
            <a:rPr lang="fr-FR" sz="1000" b="0" i="1" u="none" dirty="0" smtClean="0"/>
            <a:t> le </a:t>
          </a:r>
          <a:r>
            <a:rPr lang="fr-FR" sz="1000" b="0" i="1" u="none" dirty="0" err="1" smtClean="0"/>
            <a:t>boboisation</a:t>
          </a:r>
          <a:r>
            <a:rPr lang="fr-FR" sz="1000" b="0" i="1" u="none" dirty="0" smtClean="0"/>
            <a:t> (6000€/m2 dans les petits immeubles clos David...sans appartement accessible aux salariées en euros ce n'est pas acceptable).</a:t>
          </a:r>
          <a:endParaRPr lang="fr-FR" sz="1000" i="1" dirty="0"/>
        </a:p>
      </dgm:t>
    </dgm:pt>
    <dgm:pt modelId="{F0B3F518-1590-43EC-9CFD-700195487EA6}" type="parTrans" cxnId="{DDB9AFAC-EAA0-42B2-979D-74E4828C9A7A}">
      <dgm:prSet/>
      <dgm:spPr/>
      <dgm:t>
        <a:bodyPr/>
        <a:lstStyle/>
        <a:p>
          <a:endParaRPr lang="fr-FR" sz="2400" i="1"/>
        </a:p>
      </dgm:t>
    </dgm:pt>
    <dgm:pt modelId="{D4E08974-2DA8-4360-BB83-FFEA57A6E99B}" type="sibTrans" cxnId="{DDB9AFAC-EAA0-42B2-979D-74E4828C9A7A}">
      <dgm:prSet/>
      <dgm:spPr/>
      <dgm:t>
        <a:bodyPr/>
        <a:lstStyle/>
        <a:p>
          <a:endParaRPr lang="fr-FR" sz="2400" i="1"/>
        </a:p>
      </dgm:t>
    </dgm:pt>
    <dgm:pt modelId="{A8C915C1-2943-45B3-932A-6743330092CC}">
      <dgm:prSet custT="1"/>
      <dgm:spPr/>
      <dgm:t>
        <a:bodyPr/>
        <a:lstStyle/>
        <a:p>
          <a:r>
            <a:rPr lang="fr-FR" sz="1000" b="0" i="1" u="none" dirty="0" smtClean="0"/>
            <a:t>Le grand champ entre la rue des Chênes et la rue de la Fontaine des Frères ferait un bon emplacement pour un jardin public, proche de l'école primaire, de l'hôpital, du lycée et du centre ville.</a:t>
          </a:r>
          <a:endParaRPr lang="fr-FR" sz="1000" i="1" dirty="0"/>
        </a:p>
      </dgm:t>
    </dgm:pt>
    <dgm:pt modelId="{81C1DC77-47EF-4AB0-863E-DF1FB17E4912}" type="parTrans" cxnId="{892BC12D-2ADB-4223-9B50-4F5592D0E09D}">
      <dgm:prSet/>
      <dgm:spPr/>
      <dgm:t>
        <a:bodyPr/>
        <a:lstStyle/>
        <a:p>
          <a:endParaRPr lang="fr-FR" sz="2400" i="1"/>
        </a:p>
      </dgm:t>
    </dgm:pt>
    <dgm:pt modelId="{EAEA509D-B1DB-4B42-A2DD-965236ECD23F}" type="sibTrans" cxnId="{892BC12D-2ADB-4223-9B50-4F5592D0E09D}">
      <dgm:prSet/>
      <dgm:spPr/>
      <dgm:t>
        <a:bodyPr/>
        <a:lstStyle/>
        <a:p>
          <a:endParaRPr lang="fr-FR" sz="2400" i="1"/>
        </a:p>
      </dgm:t>
    </dgm:pt>
    <dgm:pt modelId="{8A5BC315-C749-4FDA-B4DD-590AA8FB418E}">
      <dgm:prSet custT="1"/>
      <dgm:spPr/>
      <dgm:t>
        <a:bodyPr/>
        <a:lstStyle/>
        <a:p>
          <a:r>
            <a:rPr lang="fr-FR" sz="1000" b="0" i="1" u="none" dirty="0" smtClean="0"/>
            <a:t>espace vert (stade,...) interdit normalement aux chiens, mais pas respecter, j'ai 2 enfants qui aimerait bien jouer dans l'herbe sans marcher dans les crottes de chiens. Il faudrait faire plus </a:t>
          </a:r>
          <a:r>
            <a:rPr lang="fr-FR" sz="1000" b="0" i="1" u="none" dirty="0" err="1" smtClean="0"/>
            <a:t>repecter</a:t>
          </a:r>
          <a:r>
            <a:rPr lang="fr-FR" sz="1000" b="0" i="1" u="none" dirty="0" smtClean="0"/>
            <a:t> les panneaux d'interdiction pour les chiens, et mettre des sacs pour les crottes de chien (type </a:t>
          </a:r>
          <a:r>
            <a:rPr lang="fr-FR" sz="1000" b="0" i="1" u="none" dirty="0" err="1" smtClean="0"/>
            <a:t>toutounette</a:t>
          </a:r>
          <a:r>
            <a:rPr lang="fr-FR" sz="1000" b="0" i="1" u="none" dirty="0" smtClean="0"/>
            <a:t>) à disposition des gens un peu </a:t>
          </a:r>
          <a:r>
            <a:rPr lang="fr-FR" sz="1000" b="0" i="1" u="none" dirty="0" err="1" smtClean="0"/>
            <a:t>partout.Egalement</a:t>
          </a:r>
          <a:r>
            <a:rPr lang="fr-FR" sz="1000" b="0" i="1" u="none" dirty="0" smtClean="0"/>
            <a:t>, mettre des poubelles vers la rivière de l'</a:t>
          </a:r>
          <a:r>
            <a:rPr lang="fr-FR" sz="1000" b="0" i="1" u="none" dirty="0" err="1" smtClean="0"/>
            <a:t>Aire.Merci</a:t>
          </a:r>
          <a:r>
            <a:rPr lang="fr-FR" sz="1000" b="0" i="1" u="none" dirty="0" smtClean="0"/>
            <a:t>.</a:t>
          </a:r>
          <a:endParaRPr lang="fr-FR" sz="1000" i="1" dirty="0"/>
        </a:p>
      </dgm:t>
    </dgm:pt>
    <dgm:pt modelId="{02E4FEBD-56F4-4106-B716-DAAFC1ACF994}" type="parTrans" cxnId="{F02A587F-0642-4061-B0A7-A24FA1F21E38}">
      <dgm:prSet/>
      <dgm:spPr/>
      <dgm:t>
        <a:bodyPr/>
        <a:lstStyle/>
        <a:p>
          <a:endParaRPr lang="fr-FR" sz="2400" i="1"/>
        </a:p>
      </dgm:t>
    </dgm:pt>
    <dgm:pt modelId="{A84EED0C-79FF-4AD8-A81E-5788B7DA6786}" type="sibTrans" cxnId="{F02A587F-0642-4061-B0A7-A24FA1F21E38}">
      <dgm:prSet/>
      <dgm:spPr/>
      <dgm:t>
        <a:bodyPr/>
        <a:lstStyle/>
        <a:p>
          <a:endParaRPr lang="fr-FR" sz="2400" i="1"/>
        </a:p>
      </dgm:t>
    </dgm:pt>
    <dgm:pt modelId="{6ABB0BDD-295E-4BAD-940B-14AF44DA74B2}">
      <dgm:prSet custT="1"/>
      <dgm:spPr/>
      <dgm:t>
        <a:bodyPr/>
        <a:lstStyle/>
        <a:p>
          <a:r>
            <a:rPr lang="fr-FR" sz="1000" b="0" i="1" u="none" dirty="0" smtClean="0"/>
            <a:t>Pas assez de verdure sur la place de la poste </a:t>
          </a:r>
          <a:endParaRPr lang="fr-FR" sz="1000" i="1" dirty="0"/>
        </a:p>
      </dgm:t>
    </dgm:pt>
    <dgm:pt modelId="{E3C81EF2-7F24-4ABA-B7D8-B9E31AEEDBAD}" type="parTrans" cxnId="{DD42FF5A-AA78-438F-BF4A-0302327A6F9D}">
      <dgm:prSet/>
      <dgm:spPr/>
      <dgm:t>
        <a:bodyPr/>
        <a:lstStyle/>
        <a:p>
          <a:endParaRPr lang="fr-FR" sz="2400" i="1"/>
        </a:p>
      </dgm:t>
    </dgm:pt>
    <dgm:pt modelId="{1D54C9CD-8E1A-41E5-9FAB-992E8BF5694C}" type="sibTrans" cxnId="{DD42FF5A-AA78-438F-BF4A-0302327A6F9D}">
      <dgm:prSet/>
      <dgm:spPr/>
      <dgm:t>
        <a:bodyPr/>
        <a:lstStyle/>
        <a:p>
          <a:endParaRPr lang="fr-FR" sz="2400" i="1"/>
        </a:p>
      </dgm:t>
    </dgm:pt>
    <dgm:pt modelId="{E9396B97-7AB7-4488-90B9-6E6A5E21BC68}">
      <dgm:prSet custT="1"/>
      <dgm:spPr/>
      <dgm:t>
        <a:bodyPr/>
        <a:lstStyle/>
        <a:p>
          <a:r>
            <a:rPr lang="fr-FR" sz="1000" b="0" i="1" u="none" smtClean="0"/>
            <a:t>pour le grand parc public il faut conserver la nature déjà existante, prévoir des grands arbres, jeux enfants. </a:t>
          </a:r>
          <a:endParaRPr lang="fr-FR" sz="1000" i="1"/>
        </a:p>
      </dgm:t>
    </dgm:pt>
    <dgm:pt modelId="{35A96BC1-386F-4445-8AFD-B730A2DDE76D}" type="parTrans" cxnId="{62D49A4A-31E6-495E-8753-1C5DFFDEAC69}">
      <dgm:prSet/>
      <dgm:spPr/>
      <dgm:t>
        <a:bodyPr/>
        <a:lstStyle/>
        <a:p>
          <a:endParaRPr lang="fr-FR" sz="2400" i="1"/>
        </a:p>
      </dgm:t>
    </dgm:pt>
    <dgm:pt modelId="{8E908B4F-2A17-4BAC-AD43-10E39CE95029}" type="sibTrans" cxnId="{62D49A4A-31E6-495E-8753-1C5DFFDEAC69}">
      <dgm:prSet/>
      <dgm:spPr/>
      <dgm:t>
        <a:bodyPr/>
        <a:lstStyle/>
        <a:p>
          <a:endParaRPr lang="fr-FR" sz="2400" i="1"/>
        </a:p>
      </dgm:t>
    </dgm:pt>
    <dgm:pt modelId="{89BEB350-D2F3-404C-9F66-EAE956DBD590}">
      <dgm:prSet custT="1"/>
      <dgm:spPr/>
      <dgm:t>
        <a:bodyPr/>
        <a:lstStyle/>
        <a:p>
          <a:r>
            <a:rPr lang="fr-FR" sz="1000" b="0" i="1" u="none" dirty="0" smtClean="0"/>
            <a:t>Il est nécessaire de protéger notre environnement de qualité par la protection des grands arbres. il est possible de construire en sauvegardant les arbres parfois centenaires... Genève le fait!</a:t>
          </a:r>
          <a:endParaRPr lang="fr-FR" sz="1000" i="1" dirty="0"/>
        </a:p>
      </dgm:t>
    </dgm:pt>
    <dgm:pt modelId="{A5EF3C25-36EB-466F-896C-0BB6FA2BAE08}" type="parTrans" cxnId="{3D8F5882-E379-44C8-96B7-47F4BD5E4B65}">
      <dgm:prSet/>
      <dgm:spPr/>
      <dgm:t>
        <a:bodyPr/>
        <a:lstStyle/>
        <a:p>
          <a:endParaRPr lang="fr-FR" sz="2400" i="1"/>
        </a:p>
      </dgm:t>
    </dgm:pt>
    <dgm:pt modelId="{AFF8FC08-9715-497D-AFC9-C82FF64B7CC7}" type="sibTrans" cxnId="{3D8F5882-E379-44C8-96B7-47F4BD5E4B65}">
      <dgm:prSet/>
      <dgm:spPr/>
      <dgm:t>
        <a:bodyPr/>
        <a:lstStyle/>
        <a:p>
          <a:endParaRPr lang="fr-FR" sz="2400" i="1"/>
        </a:p>
      </dgm:t>
    </dgm:pt>
    <dgm:pt modelId="{F9A3065C-97A4-48C9-8266-1D8CB89F2BB3}" type="pres">
      <dgm:prSet presAssocID="{B46328A6-FCFD-4FD8-B477-0644036A3F4C}" presName="diagram" presStyleCnt="0">
        <dgm:presLayoutVars>
          <dgm:dir/>
          <dgm:resizeHandles val="exact"/>
        </dgm:presLayoutVars>
      </dgm:prSet>
      <dgm:spPr/>
      <dgm:t>
        <a:bodyPr/>
        <a:lstStyle/>
        <a:p>
          <a:endParaRPr lang="fr-FR"/>
        </a:p>
      </dgm:t>
    </dgm:pt>
    <dgm:pt modelId="{0A64DC07-3D53-4EF7-BBD9-6C5BCD6CEEDA}" type="pres">
      <dgm:prSet presAssocID="{B1914CB5-7193-4AB1-A37A-A3F5079138ED}" presName="node" presStyleLbl="node1" presStyleIdx="0" presStyleCnt="8" custScaleX="115380" custScaleY="142832">
        <dgm:presLayoutVars>
          <dgm:bulletEnabled val="1"/>
        </dgm:presLayoutVars>
      </dgm:prSet>
      <dgm:spPr/>
      <dgm:t>
        <a:bodyPr/>
        <a:lstStyle/>
        <a:p>
          <a:endParaRPr lang="fr-FR"/>
        </a:p>
      </dgm:t>
    </dgm:pt>
    <dgm:pt modelId="{D027E73A-C87A-4914-89A7-B0F707B7603F}" type="pres">
      <dgm:prSet presAssocID="{32DD4834-7C1E-481C-A2B6-96341DDFFD42}" presName="sibTrans" presStyleCnt="0"/>
      <dgm:spPr/>
    </dgm:pt>
    <dgm:pt modelId="{9360C17E-70FB-4A42-8059-B3D6E433050B}" type="pres">
      <dgm:prSet presAssocID="{A3DD8BF3-9C5C-422D-BAD7-B35DCB1710C2}" presName="node" presStyleLbl="node1" presStyleIdx="1" presStyleCnt="8" custScaleX="114266" custScaleY="141008">
        <dgm:presLayoutVars>
          <dgm:bulletEnabled val="1"/>
        </dgm:presLayoutVars>
      </dgm:prSet>
      <dgm:spPr/>
      <dgm:t>
        <a:bodyPr/>
        <a:lstStyle/>
        <a:p>
          <a:endParaRPr lang="fr-FR"/>
        </a:p>
      </dgm:t>
    </dgm:pt>
    <dgm:pt modelId="{55466078-BF12-46FC-8EB6-FDC5B41CA8B4}" type="pres">
      <dgm:prSet presAssocID="{98D5F069-CA6D-40F0-ACDA-4ADF43BAC3F4}" presName="sibTrans" presStyleCnt="0"/>
      <dgm:spPr/>
    </dgm:pt>
    <dgm:pt modelId="{92CDFC9A-E4D2-4718-ACD6-7318303636D6}" type="pres">
      <dgm:prSet presAssocID="{92BE074A-1C71-453B-AD61-EEB7DE534752}" presName="node" presStyleLbl="node1" presStyleIdx="2" presStyleCnt="8" custScaleX="151252" custScaleY="219725">
        <dgm:presLayoutVars>
          <dgm:bulletEnabled val="1"/>
        </dgm:presLayoutVars>
      </dgm:prSet>
      <dgm:spPr/>
      <dgm:t>
        <a:bodyPr/>
        <a:lstStyle/>
        <a:p>
          <a:endParaRPr lang="fr-FR"/>
        </a:p>
      </dgm:t>
    </dgm:pt>
    <dgm:pt modelId="{EA6E41E9-1DCD-4411-92CA-9AB9D8B13C05}" type="pres">
      <dgm:prSet presAssocID="{D4E08974-2DA8-4360-BB83-FFEA57A6E99B}" presName="sibTrans" presStyleCnt="0"/>
      <dgm:spPr/>
    </dgm:pt>
    <dgm:pt modelId="{3248FA8A-CE91-4DE3-8128-8B76255CF324}" type="pres">
      <dgm:prSet presAssocID="{A8C915C1-2943-45B3-932A-6743330092CC}" presName="node" presStyleLbl="node1" presStyleIdx="3" presStyleCnt="8" custScaleX="97088" custScaleY="119733">
        <dgm:presLayoutVars>
          <dgm:bulletEnabled val="1"/>
        </dgm:presLayoutVars>
      </dgm:prSet>
      <dgm:spPr/>
      <dgm:t>
        <a:bodyPr/>
        <a:lstStyle/>
        <a:p>
          <a:endParaRPr lang="fr-FR"/>
        </a:p>
      </dgm:t>
    </dgm:pt>
    <dgm:pt modelId="{7BB3D367-5975-4544-BBD9-688E4A6BCA84}" type="pres">
      <dgm:prSet presAssocID="{EAEA509D-B1DB-4B42-A2DD-965236ECD23F}" presName="sibTrans" presStyleCnt="0"/>
      <dgm:spPr/>
    </dgm:pt>
    <dgm:pt modelId="{F834384B-61FE-476E-8BE9-F406B28278C9}" type="pres">
      <dgm:prSet presAssocID="{8A5BC315-C749-4FDA-B4DD-590AA8FB418E}" presName="node" presStyleLbl="node1" presStyleIdx="4" presStyleCnt="8" custScaleX="147323" custScaleY="178828">
        <dgm:presLayoutVars>
          <dgm:bulletEnabled val="1"/>
        </dgm:presLayoutVars>
      </dgm:prSet>
      <dgm:spPr/>
      <dgm:t>
        <a:bodyPr/>
        <a:lstStyle/>
        <a:p>
          <a:endParaRPr lang="fr-FR"/>
        </a:p>
      </dgm:t>
    </dgm:pt>
    <dgm:pt modelId="{43EF60D8-D0DD-4F45-8E10-6B637233DC2D}" type="pres">
      <dgm:prSet presAssocID="{A84EED0C-79FF-4AD8-A81E-5788B7DA6786}" presName="sibTrans" presStyleCnt="0"/>
      <dgm:spPr/>
    </dgm:pt>
    <dgm:pt modelId="{9D545F83-0F0F-4311-974D-8F370DB02419}" type="pres">
      <dgm:prSet presAssocID="{6ABB0BDD-295E-4BAD-940B-14AF44DA74B2}" presName="node" presStyleLbl="node1" presStyleIdx="5" presStyleCnt="8" custScaleX="92266" custScaleY="74431">
        <dgm:presLayoutVars>
          <dgm:bulletEnabled val="1"/>
        </dgm:presLayoutVars>
      </dgm:prSet>
      <dgm:spPr/>
      <dgm:t>
        <a:bodyPr/>
        <a:lstStyle/>
        <a:p>
          <a:endParaRPr lang="fr-FR"/>
        </a:p>
      </dgm:t>
    </dgm:pt>
    <dgm:pt modelId="{3F459D76-6638-4C76-9EBC-CB4C95D92E9B}" type="pres">
      <dgm:prSet presAssocID="{1D54C9CD-8E1A-41E5-9FAB-992E8BF5694C}" presName="sibTrans" presStyleCnt="0"/>
      <dgm:spPr/>
    </dgm:pt>
    <dgm:pt modelId="{C0AFC8E3-E16A-4B92-97F2-771299BA694C}" type="pres">
      <dgm:prSet presAssocID="{E9396B97-7AB7-4488-90B9-6E6A5E21BC68}" presName="node" presStyleLbl="node1" presStyleIdx="6" presStyleCnt="8">
        <dgm:presLayoutVars>
          <dgm:bulletEnabled val="1"/>
        </dgm:presLayoutVars>
      </dgm:prSet>
      <dgm:spPr/>
      <dgm:t>
        <a:bodyPr/>
        <a:lstStyle/>
        <a:p>
          <a:endParaRPr lang="fr-FR"/>
        </a:p>
      </dgm:t>
    </dgm:pt>
    <dgm:pt modelId="{CF902105-66FB-46E9-9A4D-B76C0906324C}" type="pres">
      <dgm:prSet presAssocID="{8E908B4F-2A17-4BAC-AD43-10E39CE95029}" presName="sibTrans" presStyleCnt="0"/>
      <dgm:spPr/>
    </dgm:pt>
    <dgm:pt modelId="{372AA008-FF99-459E-8644-50E75BB45240}" type="pres">
      <dgm:prSet presAssocID="{89BEB350-D2F3-404C-9F66-EAE956DBD590}" presName="node" presStyleLbl="node1" presStyleIdx="7" presStyleCnt="8" custScaleX="102909" custScaleY="133077">
        <dgm:presLayoutVars>
          <dgm:bulletEnabled val="1"/>
        </dgm:presLayoutVars>
      </dgm:prSet>
      <dgm:spPr/>
      <dgm:t>
        <a:bodyPr/>
        <a:lstStyle/>
        <a:p>
          <a:endParaRPr lang="fr-FR"/>
        </a:p>
      </dgm:t>
    </dgm:pt>
  </dgm:ptLst>
  <dgm:cxnLst>
    <dgm:cxn modelId="{4D444BC5-BC18-4B59-9C2F-955D6995BD98}" type="presOf" srcId="{A8C915C1-2943-45B3-932A-6743330092CC}" destId="{3248FA8A-CE91-4DE3-8128-8B76255CF324}" srcOrd="0" destOrd="0" presId="urn:microsoft.com/office/officeart/2005/8/layout/default"/>
    <dgm:cxn modelId="{FCF98F6A-4140-467C-A1E6-9780604ECA96}" srcId="{B46328A6-FCFD-4FD8-B477-0644036A3F4C}" destId="{B1914CB5-7193-4AB1-A37A-A3F5079138ED}" srcOrd="0" destOrd="0" parTransId="{E83E79E8-92A0-4B5A-8BFE-1296764394D5}" sibTransId="{32DD4834-7C1E-481C-A2B6-96341DDFFD42}"/>
    <dgm:cxn modelId="{3782E451-12F4-4B29-B8DD-E748B76B2DEB}" type="presOf" srcId="{E9396B97-7AB7-4488-90B9-6E6A5E21BC68}" destId="{C0AFC8E3-E16A-4B92-97F2-771299BA694C}" srcOrd="0" destOrd="0" presId="urn:microsoft.com/office/officeart/2005/8/layout/default"/>
    <dgm:cxn modelId="{B2D8DF8E-C211-464D-AF6A-DD825CB11D6D}" type="presOf" srcId="{92BE074A-1C71-453B-AD61-EEB7DE534752}" destId="{92CDFC9A-E4D2-4718-ACD6-7318303636D6}" srcOrd="0" destOrd="0" presId="urn:microsoft.com/office/officeart/2005/8/layout/default"/>
    <dgm:cxn modelId="{3D8F5882-E379-44C8-96B7-47F4BD5E4B65}" srcId="{B46328A6-FCFD-4FD8-B477-0644036A3F4C}" destId="{89BEB350-D2F3-404C-9F66-EAE956DBD590}" srcOrd="7" destOrd="0" parTransId="{A5EF3C25-36EB-466F-896C-0BB6FA2BAE08}" sibTransId="{AFF8FC08-9715-497D-AFC9-C82FF64B7CC7}"/>
    <dgm:cxn modelId="{DDB9AFAC-EAA0-42B2-979D-74E4828C9A7A}" srcId="{B46328A6-FCFD-4FD8-B477-0644036A3F4C}" destId="{92BE074A-1C71-453B-AD61-EEB7DE534752}" srcOrd="2" destOrd="0" parTransId="{F0B3F518-1590-43EC-9CFD-700195487EA6}" sibTransId="{D4E08974-2DA8-4360-BB83-FFEA57A6E99B}"/>
    <dgm:cxn modelId="{892BC12D-2ADB-4223-9B50-4F5592D0E09D}" srcId="{B46328A6-FCFD-4FD8-B477-0644036A3F4C}" destId="{A8C915C1-2943-45B3-932A-6743330092CC}" srcOrd="3" destOrd="0" parTransId="{81C1DC77-47EF-4AB0-863E-DF1FB17E4912}" sibTransId="{EAEA509D-B1DB-4B42-A2DD-965236ECD23F}"/>
    <dgm:cxn modelId="{9C860022-C90E-4651-A346-2B93A04DBB26}" type="presOf" srcId="{A3DD8BF3-9C5C-422D-BAD7-B35DCB1710C2}" destId="{9360C17E-70FB-4A42-8059-B3D6E433050B}" srcOrd="0" destOrd="0" presId="urn:microsoft.com/office/officeart/2005/8/layout/default"/>
    <dgm:cxn modelId="{DD42FF5A-AA78-438F-BF4A-0302327A6F9D}" srcId="{B46328A6-FCFD-4FD8-B477-0644036A3F4C}" destId="{6ABB0BDD-295E-4BAD-940B-14AF44DA74B2}" srcOrd="5" destOrd="0" parTransId="{E3C81EF2-7F24-4ABA-B7D8-B9E31AEEDBAD}" sibTransId="{1D54C9CD-8E1A-41E5-9FAB-992E8BF5694C}"/>
    <dgm:cxn modelId="{F02A587F-0642-4061-B0A7-A24FA1F21E38}" srcId="{B46328A6-FCFD-4FD8-B477-0644036A3F4C}" destId="{8A5BC315-C749-4FDA-B4DD-590AA8FB418E}" srcOrd="4" destOrd="0" parTransId="{02E4FEBD-56F4-4106-B716-DAAFC1ACF994}" sibTransId="{A84EED0C-79FF-4AD8-A81E-5788B7DA6786}"/>
    <dgm:cxn modelId="{38F24F5E-3152-4347-9F97-2BA215CE0E19}" type="presOf" srcId="{89BEB350-D2F3-404C-9F66-EAE956DBD590}" destId="{372AA008-FF99-459E-8644-50E75BB45240}" srcOrd="0" destOrd="0" presId="urn:microsoft.com/office/officeart/2005/8/layout/default"/>
    <dgm:cxn modelId="{62D49A4A-31E6-495E-8753-1C5DFFDEAC69}" srcId="{B46328A6-FCFD-4FD8-B477-0644036A3F4C}" destId="{E9396B97-7AB7-4488-90B9-6E6A5E21BC68}" srcOrd="6" destOrd="0" parTransId="{35A96BC1-386F-4445-8AFD-B730A2DDE76D}" sibTransId="{8E908B4F-2A17-4BAC-AD43-10E39CE95029}"/>
    <dgm:cxn modelId="{BF9FE0C3-4A5F-4407-A847-9833E8A3809C}" type="presOf" srcId="{B46328A6-FCFD-4FD8-B477-0644036A3F4C}" destId="{F9A3065C-97A4-48C9-8266-1D8CB89F2BB3}" srcOrd="0" destOrd="0" presId="urn:microsoft.com/office/officeart/2005/8/layout/default"/>
    <dgm:cxn modelId="{EB61B79E-E6A4-4931-92CA-91F053384FBF}" type="presOf" srcId="{8A5BC315-C749-4FDA-B4DD-590AA8FB418E}" destId="{F834384B-61FE-476E-8BE9-F406B28278C9}" srcOrd="0" destOrd="0" presId="urn:microsoft.com/office/officeart/2005/8/layout/default"/>
    <dgm:cxn modelId="{8E6829EE-3387-4D52-9719-EF7451CDE617}" type="presOf" srcId="{6ABB0BDD-295E-4BAD-940B-14AF44DA74B2}" destId="{9D545F83-0F0F-4311-974D-8F370DB02419}" srcOrd="0" destOrd="0" presId="urn:microsoft.com/office/officeart/2005/8/layout/default"/>
    <dgm:cxn modelId="{E3A507AB-0E45-4B9C-9C47-6F922141ABAD}" type="presOf" srcId="{B1914CB5-7193-4AB1-A37A-A3F5079138ED}" destId="{0A64DC07-3D53-4EF7-BBD9-6C5BCD6CEEDA}" srcOrd="0" destOrd="0" presId="urn:microsoft.com/office/officeart/2005/8/layout/default"/>
    <dgm:cxn modelId="{FDA2AE1A-42AE-43CD-966C-84D95FA77664}" srcId="{B46328A6-FCFD-4FD8-B477-0644036A3F4C}" destId="{A3DD8BF3-9C5C-422D-BAD7-B35DCB1710C2}" srcOrd="1" destOrd="0" parTransId="{C2FB9C5D-82B0-40E7-89B8-E73126EDEE69}" sibTransId="{98D5F069-CA6D-40F0-ACDA-4ADF43BAC3F4}"/>
    <dgm:cxn modelId="{62E4C6CF-0308-48C8-BD78-B61A1499A583}" type="presParOf" srcId="{F9A3065C-97A4-48C9-8266-1D8CB89F2BB3}" destId="{0A64DC07-3D53-4EF7-BBD9-6C5BCD6CEEDA}" srcOrd="0" destOrd="0" presId="urn:microsoft.com/office/officeart/2005/8/layout/default"/>
    <dgm:cxn modelId="{7E4FA5DF-AE0E-478E-98AC-E26A40E02DC0}" type="presParOf" srcId="{F9A3065C-97A4-48C9-8266-1D8CB89F2BB3}" destId="{D027E73A-C87A-4914-89A7-B0F707B7603F}" srcOrd="1" destOrd="0" presId="urn:microsoft.com/office/officeart/2005/8/layout/default"/>
    <dgm:cxn modelId="{B5025BA3-0B44-47B5-B470-D22D930FDAA4}" type="presParOf" srcId="{F9A3065C-97A4-48C9-8266-1D8CB89F2BB3}" destId="{9360C17E-70FB-4A42-8059-B3D6E433050B}" srcOrd="2" destOrd="0" presId="urn:microsoft.com/office/officeart/2005/8/layout/default"/>
    <dgm:cxn modelId="{1E28A77F-99E6-486E-8349-5F9D6976C0E2}" type="presParOf" srcId="{F9A3065C-97A4-48C9-8266-1D8CB89F2BB3}" destId="{55466078-BF12-46FC-8EB6-FDC5B41CA8B4}" srcOrd="3" destOrd="0" presId="urn:microsoft.com/office/officeart/2005/8/layout/default"/>
    <dgm:cxn modelId="{62A948A7-E7DA-4431-B546-F0918D8352AD}" type="presParOf" srcId="{F9A3065C-97A4-48C9-8266-1D8CB89F2BB3}" destId="{92CDFC9A-E4D2-4718-ACD6-7318303636D6}" srcOrd="4" destOrd="0" presId="urn:microsoft.com/office/officeart/2005/8/layout/default"/>
    <dgm:cxn modelId="{536E2F38-375C-4F32-9B9C-E426ABBD22DA}" type="presParOf" srcId="{F9A3065C-97A4-48C9-8266-1D8CB89F2BB3}" destId="{EA6E41E9-1DCD-4411-92CA-9AB9D8B13C05}" srcOrd="5" destOrd="0" presId="urn:microsoft.com/office/officeart/2005/8/layout/default"/>
    <dgm:cxn modelId="{6FBE8DE5-011C-42E0-89EA-E004486CB6E3}" type="presParOf" srcId="{F9A3065C-97A4-48C9-8266-1D8CB89F2BB3}" destId="{3248FA8A-CE91-4DE3-8128-8B76255CF324}" srcOrd="6" destOrd="0" presId="urn:microsoft.com/office/officeart/2005/8/layout/default"/>
    <dgm:cxn modelId="{99C24B50-D4BD-48B2-BFAE-CE00D5D3743B}" type="presParOf" srcId="{F9A3065C-97A4-48C9-8266-1D8CB89F2BB3}" destId="{7BB3D367-5975-4544-BBD9-688E4A6BCA84}" srcOrd="7" destOrd="0" presId="urn:microsoft.com/office/officeart/2005/8/layout/default"/>
    <dgm:cxn modelId="{40F7AB06-EB02-44D4-929A-76D392900F38}" type="presParOf" srcId="{F9A3065C-97A4-48C9-8266-1D8CB89F2BB3}" destId="{F834384B-61FE-476E-8BE9-F406B28278C9}" srcOrd="8" destOrd="0" presId="urn:microsoft.com/office/officeart/2005/8/layout/default"/>
    <dgm:cxn modelId="{FDAB32E2-E61D-4B72-8331-5757C1DA8279}" type="presParOf" srcId="{F9A3065C-97A4-48C9-8266-1D8CB89F2BB3}" destId="{43EF60D8-D0DD-4F45-8E10-6B637233DC2D}" srcOrd="9" destOrd="0" presId="urn:microsoft.com/office/officeart/2005/8/layout/default"/>
    <dgm:cxn modelId="{DFD43A92-8D0C-429C-A855-DAA4A911652F}" type="presParOf" srcId="{F9A3065C-97A4-48C9-8266-1D8CB89F2BB3}" destId="{9D545F83-0F0F-4311-974D-8F370DB02419}" srcOrd="10" destOrd="0" presId="urn:microsoft.com/office/officeart/2005/8/layout/default"/>
    <dgm:cxn modelId="{2A0A853E-6B37-463F-9EC1-9C65AA95EFBD}" type="presParOf" srcId="{F9A3065C-97A4-48C9-8266-1D8CB89F2BB3}" destId="{3F459D76-6638-4C76-9EBC-CB4C95D92E9B}" srcOrd="11" destOrd="0" presId="urn:microsoft.com/office/officeart/2005/8/layout/default"/>
    <dgm:cxn modelId="{574789F1-3146-4844-8EEE-83E86A137AC6}" type="presParOf" srcId="{F9A3065C-97A4-48C9-8266-1D8CB89F2BB3}" destId="{C0AFC8E3-E16A-4B92-97F2-771299BA694C}" srcOrd="12" destOrd="0" presId="urn:microsoft.com/office/officeart/2005/8/layout/default"/>
    <dgm:cxn modelId="{7C119A90-C996-441B-AB88-E68E72454353}" type="presParOf" srcId="{F9A3065C-97A4-48C9-8266-1D8CB89F2BB3}" destId="{CF902105-66FB-46E9-9A4D-B76C0906324C}" srcOrd="13" destOrd="0" presId="urn:microsoft.com/office/officeart/2005/8/layout/default"/>
    <dgm:cxn modelId="{EEE1D941-8344-44EA-BBD1-C7C0EAE6CA39}" type="presParOf" srcId="{F9A3065C-97A4-48C9-8266-1D8CB89F2BB3}" destId="{372AA008-FF99-459E-8644-50E75BB45240}"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13C7F9-E306-42D5-9566-103C2138B26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07F9E91D-FF90-4DBA-84E3-C1DDBE477F9B}">
      <dgm:prSet phldrT="[Texte]"/>
      <dgm:spPr/>
      <dgm:t>
        <a:bodyPr/>
        <a:lstStyle/>
        <a:p>
          <a:r>
            <a:rPr lang="fr-FR" b="0" i="0" u="none" dirty="0" smtClean="0"/>
            <a:t>Il serait intéressant d'avoir un marché les week-ends (le samedi et/ou le dimanche) afin que les actifs puissent en profiter également</a:t>
          </a:r>
          <a:endParaRPr lang="fr-FR" dirty="0"/>
        </a:p>
      </dgm:t>
    </dgm:pt>
    <dgm:pt modelId="{FBB030B2-EF1D-4564-ACFC-43F53D5779A3}" type="parTrans" cxnId="{2865E447-10FE-486C-B3B7-47BFA48FE68F}">
      <dgm:prSet/>
      <dgm:spPr/>
      <dgm:t>
        <a:bodyPr/>
        <a:lstStyle/>
        <a:p>
          <a:endParaRPr lang="fr-FR"/>
        </a:p>
      </dgm:t>
    </dgm:pt>
    <dgm:pt modelId="{96605BD2-C06A-434E-8680-D6A4E26B5AB4}" type="sibTrans" cxnId="{2865E447-10FE-486C-B3B7-47BFA48FE68F}">
      <dgm:prSet/>
      <dgm:spPr/>
      <dgm:t>
        <a:bodyPr/>
        <a:lstStyle/>
        <a:p>
          <a:endParaRPr lang="fr-FR"/>
        </a:p>
      </dgm:t>
    </dgm:pt>
    <dgm:pt modelId="{540326B2-178F-48E5-9F7F-A8C7BFB2CD74}">
      <dgm:prSet/>
      <dgm:spPr/>
      <dgm:t>
        <a:bodyPr/>
        <a:lstStyle/>
        <a:p>
          <a:r>
            <a:rPr lang="fr-FR" b="0" i="0" u="none" smtClean="0"/>
            <a:t>FAIRE UN MARCHE LE WE AU CENTRE VILLE AVEC CAFE OUVERT</a:t>
          </a:r>
          <a:endParaRPr lang="fr-FR"/>
        </a:p>
      </dgm:t>
    </dgm:pt>
    <dgm:pt modelId="{70C0045E-DA16-4CE2-9AAD-AE7E87A4FA39}" type="parTrans" cxnId="{3F30106C-4128-4528-AD3B-016BD56FF17C}">
      <dgm:prSet/>
      <dgm:spPr/>
      <dgm:t>
        <a:bodyPr/>
        <a:lstStyle/>
        <a:p>
          <a:endParaRPr lang="fr-FR"/>
        </a:p>
      </dgm:t>
    </dgm:pt>
    <dgm:pt modelId="{8B128F89-2A3B-4239-BCAF-B21A55508334}" type="sibTrans" cxnId="{3F30106C-4128-4528-AD3B-016BD56FF17C}">
      <dgm:prSet/>
      <dgm:spPr/>
      <dgm:t>
        <a:bodyPr/>
        <a:lstStyle/>
        <a:p>
          <a:endParaRPr lang="fr-FR"/>
        </a:p>
      </dgm:t>
    </dgm:pt>
    <dgm:pt modelId="{36D449A2-A1A9-4CD2-AEEC-330BDFC580D6}" type="pres">
      <dgm:prSet presAssocID="{2F13C7F9-E306-42D5-9566-103C2138B265}" presName="diagram" presStyleCnt="0">
        <dgm:presLayoutVars>
          <dgm:dir/>
          <dgm:resizeHandles val="exact"/>
        </dgm:presLayoutVars>
      </dgm:prSet>
      <dgm:spPr/>
      <dgm:t>
        <a:bodyPr/>
        <a:lstStyle/>
        <a:p>
          <a:endParaRPr lang="fr-FR"/>
        </a:p>
      </dgm:t>
    </dgm:pt>
    <dgm:pt modelId="{5F757728-6EC9-4CC0-961F-8245469717A3}" type="pres">
      <dgm:prSet presAssocID="{07F9E91D-FF90-4DBA-84E3-C1DDBE477F9B}" presName="node" presStyleLbl="node1" presStyleIdx="0" presStyleCnt="2">
        <dgm:presLayoutVars>
          <dgm:bulletEnabled val="1"/>
        </dgm:presLayoutVars>
      </dgm:prSet>
      <dgm:spPr/>
      <dgm:t>
        <a:bodyPr/>
        <a:lstStyle/>
        <a:p>
          <a:endParaRPr lang="fr-FR"/>
        </a:p>
      </dgm:t>
    </dgm:pt>
    <dgm:pt modelId="{A80E9AF7-0C87-41A1-833C-60354F576159}" type="pres">
      <dgm:prSet presAssocID="{96605BD2-C06A-434E-8680-D6A4E26B5AB4}" presName="sibTrans" presStyleCnt="0"/>
      <dgm:spPr/>
    </dgm:pt>
    <dgm:pt modelId="{3713FD28-5086-4F98-BC75-0EE9E609D985}" type="pres">
      <dgm:prSet presAssocID="{540326B2-178F-48E5-9F7F-A8C7BFB2CD74}" presName="node" presStyleLbl="node1" presStyleIdx="1" presStyleCnt="2">
        <dgm:presLayoutVars>
          <dgm:bulletEnabled val="1"/>
        </dgm:presLayoutVars>
      </dgm:prSet>
      <dgm:spPr/>
      <dgm:t>
        <a:bodyPr/>
        <a:lstStyle/>
        <a:p>
          <a:endParaRPr lang="fr-FR"/>
        </a:p>
      </dgm:t>
    </dgm:pt>
  </dgm:ptLst>
  <dgm:cxnLst>
    <dgm:cxn modelId="{2865E447-10FE-486C-B3B7-47BFA48FE68F}" srcId="{2F13C7F9-E306-42D5-9566-103C2138B265}" destId="{07F9E91D-FF90-4DBA-84E3-C1DDBE477F9B}" srcOrd="0" destOrd="0" parTransId="{FBB030B2-EF1D-4564-ACFC-43F53D5779A3}" sibTransId="{96605BD2-C06A-434E-8680-D6A4E26B5AB4}"/>
    <dgm:cxn modelId="{E45BE59F-7E07-440F-A452-F6D18F06CA4F}" type="presOf" srcId="{540326B2-178F-48E5-9F7F-A8C7BFB2CD74}" destId="{3713FD28-5086-4F98-BC75-0EE9E609D985}" srcOrd="0" destOrd="0" presId="urn:microsoft.com/office/officeart/2005/8/layout/default"/>
    <dgm:cxn modelId="{3F30106C-4128-4528-AD3B-016BD56FF17C}" srcId="{2F13C7F9-E306-42D5-9566-103C2138B265}" destId="{540326B2-178F-48E5-9F7F-A8C7BFB2CD74}" srcOrd="1" destOrd="0" parTransId="{70C0045E-DA16-4CE2-9AAD-AE7E87A4FA39}" sibTransId="{8B128F89-2A3B-4239-BCAF-B21A55508334}"/>
    <dgm:cxn modelId="{1BB593DF-7C45-4A04-BDC2-0D60ED215429}" type="presOf" srcId="{2F13C7F9-E306-42D5-9566-103C2138B265}" destId="{36D449A2-A1A9-4CD2-AEEC-330BDFC580D6}" srcOrd="0" destOrd="0" presId="urn:microsoft.com/office/officeart/2005/8/layout/default"/>
    <dgm:cxn modelId="{18867E7D-56F9-4FE7-ACB6-719701E634E0}" type="presOf" srcId="{07F9E91D-FF90-4DBA-84E3-C1DDBE477F9B}" destId="{5F757728-6EC9-4CC0-961F-8245469717A3}" srcOrd="0" destOrd="0" presId="urn:microsoft.com/office/officeart/2005/8/layout/default"/>
    <dgm:cxn modelId="{5DC6764C-0187-45E0-AE43-4650B040A07E}" type="presParOf" srcId="{36D449A2-A1A9-4CD2-AEEC-330BDFC580D6}" destId="{5F757728-6EC9-4CC0-961F-8245469717A3}" srcOrd="0" destOrd="0" presId="urn:microsoft.com/office/officeart/2005/8/layout/default"/>
    <dgm:cxn modelId="{D2BFF597-51F5-4C0C-9501-DEF1E72C90DF}" type="presParOf" srcId="{36D449A2-A1A9-4CD2-AEEC-330BDFC580D6}" destId="{A80E9AF7-0C87-41A1-833C-60354F576159}" srcOrd="1" destOrd="0" presId="urn:microsoft.com/office/officeart/2005/8/layout/default"/>
    <dgm:cxn modelId="{D9DB1C0E-F73D-4B29-A27D-B09E15D46A6F}" type="presParOf" srcId="{36D449A2-A1A9-4CD2-AEEC-330BDFC580D6}" destId="{3713FD28-5086-4F98-BC75-0EE9E609D985}"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F65A06-4DE7-4F4F-B061-CEA72010FAB6}">
      <dsp:nvSpPr>
        <dsp:cNvPr id="0" name=""/>
        <dsp:cNvSpPr/>
      </dsp:nvSpPr>
      <dsp:spPr>
        <a:xfrm>
          <a:off x="912791" y="442591"/>
          <a:ext cx="3423970" cy="22485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1" u="none" kern="1200" dirty="0" smtClean="0"/>
            <a:t>Les réserves jaunes AUE pour zones d'urbanisation futures à court et moyen terme sur les secteurs de </a:t>
          </a:r>
          <a:r>
            <a:rPr lang="fr-FR" sz="1200" b="0" i="1" u="none" kern="1200" dirty="0" err="1" smtClean="0"/>
            <a:t>Cervonnex</a:t>
          </a:r>
          <a:r>
            <a:rPr lang="fr-FR" sz="1200" b="0" i="1" u="none" kern="1200" dirty="0" smtClean="0"/>
            <a:t> et </a:t>
          </a:r>
          <a:r>
            <a:rPr lang="fr-FR" sz="1200" b="0" i="1" u="none" kern="1200" dirty="0" err="1" smtClean="0"/>
            <a:t>Lathoy</a:t>
          </a:r>
          <a:r>
            <a:rPr lang="fr-FR" sz="1200" b="0" i="1" u="none" kern="1200" dirty="0" smtClean="0"/>
            <a:t> me semblent exagérées au point de vue de leur emprise sur les terres agricoles. Sont-elles vraiment nécessaires car elles concernent des terres labourables exploitées par de jeunes agriculteurs et mettent deux exploitations agricoles en péril. </a:t>
          </a:r>
          <a:endParaRPr lang="fr-FR" sz="1200" i="1" kern="1200" dirty="0"/>
        </a:p>
      </dsp:txBody>
      <dsp:txXfrm>
        <a:off x="912791" y="442591"/>
        <a:ext cx="3423970" cy="2248561"/>
      </dsp:txXfrm>
    </dsp:sp>
    <dsp:sp modelId="{C8007807-BF4A-4048-BAC9-90A4369D7450}">
      <dsp:nvSpPr>
        <dsp:cNvPr id="0" name=""/>
        <dsp:cNvSpPr/>
      </dsp:nvSpPr>
      <dsp:spPr>
        <a:xfrm>
          <a:off x="4663861" y="818810"/>
          <a:ext cx="2786619" cy="149612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1" u="none" kern="1200" smtClean="0"/>
            <a:t>il faut préserver les espaces agricoles sur la commune et notamment au abord des grandes zones comme le site d'archamps qui pourrait empiéter sur saint ju alors qu'il y a une zone protégée à proximité.</a:t>
          </a:r>
          <a:endParaRPr lang="fr-FR" sz="1200" i="1" kern="1200"/>
        </a:p>
      </dsp:txBody>
      <dsp:txXfrm>
        <a:off x="4663861" y="818810"/>
        <a:ext cx="2786619" cy="1496123"/>
      </dsp:txXfrm>
    </dsp:sp>
    <dsp:sp modelId="{D33CD8EE-0FA3-4520-A41C-A7142888CC6F}">
      <dsp:nvSpPr>
        <dsp:cNvPr id="0" name=""/>
        <dsp:cNvSpPr/>
      </dsp:nvSpPr>
      <dsp:spPr>
        <a:xfrm>
          <a:off x="2328" y="3220035"/>
          <a:ext cx="2286910" cy="1065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1" u="none" kern="1200" smtClean="0"/>
            <a:t>FAVORISEZ LES CHAMPS ET ESPACES AGRICOLES LES FONDAMENTAUX</a:t>
          </a:r>
          <a:endParaRPr lang="fr-FR" sz="1200" i="1" kern="1200"/>
        </a:p>
      </dsp:txBody>
      <dsp:txXfrm>
        <a:off x="2328" y="3220035"/>
        <a:ext cx="2286910" cy="1065000"/>
      </dsp:txXfrm>
    </dsp:sp>
    <dsp:sp modelId="{8A822650-657D-43DE-AE9E-AA9EBC1D2D69}">
      <dsp:nvSpPr>
        <dsp:cNvPr id="0" name=""/>
        <dsp:cNvSpPr/>
      </dsp:nvSpPr>
      <dsp:spPr>
        <a:xfrm>
          <a:off x="2616337" y="3146035"/>
          <a:ext cx="2594710" cy="12129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1" u="none" kern="1200" smtClean="0"/>
            <a:t>Respecter les espaces verts et agricoles au sein des jolis hameaux comme Cervonnex. </a:t>
          </a:r>
          <a:endParaRPr lang="fr-FR" sz="1200" i="1" kern="1200"/>
        </a:p>
      </dsp:txBody>
      <dsp:txXfrm>
        <a:off x="2616337" y="3146035"/>
        <a:ext cx="2594710" cy="1212999"/>
      </dsp:txXfrm>
    </dsp:sp>
    <dsp:sp modelId="{A0829662-131F-4D36-858F-F976E2D11362}">
      <dsp:nvSpPr>
        <dsp:cNvPr id="0" name=""/>
        <dsp:cNvSpPr/>
      </dsp:nvSpPr>
      <dsp:spPr>
        <a:xfrm>
          <a:off x="5538146" y="3018251"/>
          <a:ext cx="2822796" cy="14685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i="1" u="none" kern="1200" smtClean="0"/>
            <a:t>pas de développement urbain vers Thairy, Norcier...car villages trop éloignés des transports en commun, mitage de la région...conserver la nature présente et la mettre en valeur (protection de l'Aire, des cultures, création de randos entre les villages...). </a:t>
          </a:r>
          <a:endParaRPr lang="fr-FR" sz="1200" i="1" kern="1200"/>
        </a:p>
      </dsp:txBody>
      <dsp:txXfrm>
        <a:off x="5538146" y="3018251"/>
        <a:ext cx="2822796" cy="146856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DFC8A1-5951-442E-AB44-E57F0626EF11}">
      <dsp:nvSpPr>
        <dsp:cNvPr id="0" name=""/>
        <dsp:cNvSpPr/>
      </dsp:nvSpPr>
      <dsp:spPr>
        <a:xfrm>
          <a:off x="21395" y="26678"/>
          <a:ext cx="1936366" cy="14348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Faciliter la traversée de St Julien aux véhicules se rendant en Suisse est une aberration, au vu de ce qui se construit dans les localités environnantes. En ma qualité de piéton et de cycliste je crains vraiment pour ma vie lors du trafic des pendulaires surtout vers la place du marché.</a:t>
          </a:r>
          <a:endParaRPr lang="fr-FR" sz="1000" i="1" kern="1200" dirty="0"/>
        </a:p>
      </dsp:txBody>
      <dsp:txXfrm>
        <a:off x="21395" y="26678"/>
        <a:ext cx="1936366" cy="1434819"/>
      </dsp:txXfrm>
    </dsp:sp>
    <dsp:sp modelId="{395F4CA2-237E-4AF6-B3BD-81D32BB1DE63}">
      <dsp:nvSpPr>
        <dsp:cNvPr id="0" name=""/>
        <dsp:cNvSpPr/>
      </dsp:nvSpPr>
      <dsp:spPr>
        <a:xfrm>
          <a:off x="2126000" y="695"/>
          <a:ext cx="2261688" cy="14867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Il faut interdire les élèves des écoles inscrits aux transports scolaires (qui coûtent chers) de venir en voiture à St Julien. Il faut faire garer les voitures avant </a:t>
          </a:r>
          <a:r>
            <a:rPr lang="fr-FR" sz="1000" b="0" i="1" u="none" kern="1200" dirty="0" err="1" smtClean="0"/>
            <a:t>Cervonnex</a:t>
          </a:r>
          <a:r>
            <a:rPr lang="fr-FR" sz="1000" b="0" i="1" u="none" kern="1200" dirty="0" smtClean="0"/>
            <a:t>, il ne faut pas les laisser passer le pont de la SNCF. Faire un sens giratoire entrée à St Julien pas le pont SNCF sortie par le tri postal si non ça sera tout bloqué.</a:t>
          </a:r>
          <a:endParaRPr lang="fr-FR" sz="1000" i="1" kern="1200" dirty="0"/>
        </a:p>
      </dsp:txBody>
      <dsp:txXfrm>
        <a:off x="2126000" y="695"/>
        <a:ext cx="2261688" cy="1486785"/>
      </dsp:txXfrm>
    </dsp:sp>
    <dsp:sp modelId="{B617E7A9-35D9-4793-9CA2-F83A263C4D96}">
      <dsp:nvSpPr>
        <dsp:cNvPr id="0" name=""/>
        <dsp:cNvSpPr/>
      </dsp:nvSpPr>
      <dsp:spPr>
        <a:xfrm>
          <a:off x="4555926" y="239374"/>
          <a:ext cx="1682378" cy="10094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A quant l'ouverture de </a:t>
          </a:r>
          <a:r>
            <a:rPr lang="fr-FR" sz="1000" b="0" i="1" u="none" kern="1200" dirty="0" err="1" smtClean="0"/>
            <a:t>Bardonex</a:t>
          </a:r>
          <a:r>
            <a:rPr lang="fr-FR" sz="1000" b="0" i="1" u="none" kern="1200" dirty="0" smtClean="0"/>
            <a:t> ? Une autoroute avec un goulot d'étranglement ne sert à rien !</a:t>
          </a:r>
          <a:endParaRPr lang="fr-FR" sz="1000" i="1" kern="1200" dirty="0"/>
        </a:p>
      </dsp:txBody>
      <dsp:txXfrm>
        <a:off x="4555926" y="239374"/>
        <a:ext cx="1682378" cy="1009426"/>
      </dsp:txXfrm>
    </dsp:sp>
    <dsp:sp modelId="{71AEF932-D182-4F30-892F-248725B77BF5}">
      <dsp:nvSpPr>
        <dsp:cNvPr id="0" name=""/>
        <dsp:cNvSpPr/>
      </dsp:nvSpPr>
      <dsp:spPr>
        <a:xfrm>
          <a:off x="6406542" y="37075"/>
          <a:ext cx="2069005" cy="141402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P+R à </a:t>
          </a:r>
          <a:r>
            <a:rPr lang="fr-FR" sz="1000" b="0" i="1" u="none" kern="1200" dirty="0" err="1" smtClean="0"/>
            <a:t>Bardonnex</a:t>
          </a:r>
          <a:r>
            <a:rPr lang="fr-FR" sz="1000" b="0" i="1" u="none" kern="1200" dirty="0" smtClean="0"/>
            <a:t> et près de Vitam. - Accès direct à la gare depuis rond point du haut (N201 Annecy et D206 de </a:t>
          </a:r>
          <a:r>
            <a:rPr lang="fr-FR" sz="1000" b="0" i="1" u="none" kern="1200" dirty="0" err="1" smtClean="0"/>
            <a:t>Valleiry</a:t>
          </a:r>
          <a:r>
            <a:rPr lang="fr-FR" sz="1000" b="0" i="1" u="none" kern="1200" dirty="0" smtClean="0"/>
            <a:t>) - </a:t>
          </a:r>
          <a:r>
            <a:rPr lang="fr-FR" sz="1000" b="0" i="1" u="none" kern="1200" dirty="0" err="1" smtClean="0"/>
            <a:t>Nelle</a:t>
          </a:r>
          <a:r>
            <a:rPr lang="fr-FR" sz="1000" b="0" i="1" u="none" kern="1200" dirty="0" smtClean="0"/>
            <a:t> entrée autoroute à </a:t>
          </a:r>
          <a:r>
            <a:rPr lang="fr-FR" sz="1000" b="0" i="1" u="none" kern="1200" dirty="0" err="1" smtClean="0"/>
            <a:t>Valleiry</a:t>
          </a:r>
          <a:r>
            <a:rPr lang="fr-FR" sz="1000" b="0" i="1" u="none" kern="1200" dirty="0" smtClean="0"/>
            <a:t> - Plus de bus français. - Plus de pistes cyclables (entre Vitam et St-Ju) entre les villages voisins et centre ville. - Plus de parcs à vélos sécurisés. </a:t>
          </a:r>
          <a:endParaRPr lang="fr-FR" sz="1000" i="1" kern="1200" dirty="0"/>
        </a:p>
      </dsp:txBody>
      <dsp:txXfrm>
        <a:off x="6406542" y="37075"/>
        <a:ext cx="2069005" cy="1414025"/>
      </dsp:txXfrm>
    </dsp:sp>
    <dsp:sp modelId="{CED94894-AD6D-4EDA-A848-413FE1F104BC}">
      <dsp:nvSpPr>
        <dsp:cNvPr id="0" name=""/>
        <dsp:cNvSpPr/>
      </dsp:nvSpPr>
      <dsp:spPr>
        <a:xfrm>
          <a:off x="952928" y="1951016"/>
          <a:ext cx="1353187" cy="105896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Construire cette ligne de tram / St Julien / Aéroport de Genève Ce qui soulagera le </a:t>
          </a:r>
          <a:r>
            <a:rPr lang="fr-FR" sz="1000" b="0" i="1" u="none" kern="1200" dirty="0" err="1" smtClean="0"/>
            <a:t>traffic</a:t>
          </a:r>
          <a:r>
            <a:rPr lang="fr-FR" sz="1000" b="0" i="1" u="none" kern="1200" dirty="0" smtClean="0"/>
            <a:t> et poussera vers une dynamique verte</a:t>
          </a:r>
          <a:endParaRPr lang="fr-FR" sz="1000" i="1" kern="1200" dirty="0"/>
        </a:p>
      </dsp:txBody>
      <dsp:txXfrm>
        <a:off x="952928" y="1951016"/>
        <a:ext cx="1353187" cy="1058969"/>
      </dsp:txXfrm>
    </dsp:sp>
    <dsp:sp modelId="{370426CE-E69E-47A9-A101-D2A2D51CBFFB}">
      <dsp:nvSpPr>
        <dsp:cNvPr id="0" name=""/>
        <dsp:cNvSpPr/>
      </dsp:nvSpPr>
      <dsp:spPr>
        <a:xfrm>
          <a:off x="2474353" y="1659054"/>
          <a:ext cx="2566653" cy="16428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J'ai le sentiment que St Julien connait depuis quelques années une croissance non maîtrisée, et que les infrastructures routières sont pensées pour inciter les gens à ne pas prendre leurs voitures sans pour autant proposé des solutions autres que la ligne D qui n'offrent pas la souplesse nécessaire. Il me semble urgent de penser les modes de circulations en ville pour tenter de fluidifier le </a:t>
          </a:r>
          <a:r>
            <a:rPr lang="fr-FR" sz="1000" b="0" i="1" u="none" kern="1200" dirty="0" err="1" smtClean="0"/>
            <a:t>traffic</a:t>
          </a:r>
          <a:r>
            <a:rPr lang="fr-FR" sz="1000" b="0" i="1" u="none" kern="1200" dirty="0" smtClean="0"/>
            <a:t> plutôt que de limiter. Une voiture dans un bouchon pollue localement plus que 2 voitures qui roulent.</a:t>
          </a:r>
          <a:endParaRPr lang="fr-FR" sz="1000" i="1" kern="1200" dirty="0"/>
        </a:p>
      </dsp:txBody>
      <dsp:txXfrm>
        <a:off x="2474353" y="1659054"/>
        <a:ext cx="2566653" cy="1642892"/>
      </dsp:txXfrm>
    </dsp:sp>
    <dsp:sp modelId="{0787AC57-EDBF-4E0E-8920-883E2DAB0BE8}">
      <dsp:nvSpPr>
        <dsp:cNvPr id="0" name=""/>
        <dsp:cNvSpPr/>
      </dsp:nvSpPr>
      <dsp:spPr>
        <a:xfrm>
          <a:off x="5209244" y="1655718"/>
          <a:ext cx="2334770" cy="16495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Il faut absolument diriger les voitures des frontaliers venant d'Annecy ou autre mais qui passent par st julien sur une autre voie que le centre ville. la frontière </a:t>
          </a:r>
          <a:r>
            <a:rPr lang="fr-FR" sz="1000" b="0" i="1" u="none" kern="1200" dirty="0" err="1" smtClean="0"/>
            <a:t>bardonnex</a:t>
          </a:r>
          <a:r>
            <a:rPr lang="fr-FR" sz="1000" b="0" i="1" u="none" kern="1200" dirty="0" smtClean="0"/>
            <a:t> est en sous capacité. Que cela soit en centre ville la matin ou le soir, ce sont les frontaliers qui l'engorge. Ce passage de plus ne génère aucune économie à st julien, ce n'est qu'une nuisance!</a:t>
          </a:r>
          <a:endParaRPr lang="fr-FR" sz="1000" i="1" kern="1200" dirty="0"/>
        </a:p>
      </dsp:txBody>
      <dsp:txXfrm>
        <a:off x="5209244" y="1655718"/>
        <a:ext cx="2334770" cy="1649565"/>
      </dsp:txXfrm>
    </dsp:sp>
    <dsp:sp modelId="{0598CDD1-DC84-4078-9B52-41998FAD2BD0}">
      <dsp:nvSpPr>
        <dsp:cNvPr id="0" name=""/>
        <dsp:cNvSpPr/>
      </dsp:nvSpPr>
      <dsp:spPr>
        <a:xfrm>
          <a:off x="279901" y="3473521"/>
          <a:ext cx="2226795" cy="16383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L'équipe actuelle a été totalement débordée par l'explosion immobilière. Aucune vision globale, pas de schéma cohérent circulation-habitation... un gâchis... A l'avenir, priorité au contournement de St Ju et à la réorganisation de la circulation, avant tout nouveau projet immobilier d'envergure. 20 ans pour faire une route, 5 ans pour un pâté d'immeubles... cherchez l'erreur.</a:t>
          </a:r>
          <a:endParaRPr lang="fr-FR" sz="1000" i="1" kern="1200" dirty="0"/>
        </a:p>
      </dsp:txBody>
      <dsp:txXfrm>
        <a:off x="279901" y="3473521"/>
        <a:ext cx="2226795" cy="1638350"/>
      </dsp:txXfrm>
    </dsp:sp>
    <dsp:sp modelId="{6294EC88-1076-49C4-8667-E49EF29DD21D}">
      <dsp:nvSpPr>
        <dsp:cNvPr id="0" name=""/>
        <dsp:cNvSpPr/>
      </dsp:nvSpPr>
      <dsp:spPr>
        <a:xfrm>
          <a:off x="2674935" y="3695196"/>
          <a:ext cx="1857732" cy="1195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SECURISER LES AXES ROUTIERS AUX ABORDS DE ST JULIEN : LIMITATION DE VITESSE A 35KM/H DOS D ANE FAITES EN SORTE DE MODIFIER LE COMPORTEMENT DES VOYOUS QUI ROULENT A 120 RTE DE FEIGERES, DE THAIRY, DE VIRY</a:t>
          </a:r>
          <a:endParaRPr lang="fr-FR" sz="1000" i="1" kern="1200" dirty="0"/>
        </a:p>
      </dsp:txBody>
      <dsp:txXfrm>
        <a:off x="2674935" y="3695196"/>
        <a:ext cx="1857732" cy="1195000"/>
      </dsp:txXfrm>
    </dsp:sp>
    <dsp:sp modelId="{3A0BF0FA-7B4F-4BA2-A821-B53A20AB31B8}">
      <dsp:nvSpPr>
        <dsp:cNvPr id="0" name=""/>
        <dsp:cNvSpPr/>
      </dsp:nvSpPr>
      <dsp:spPr>
        <a:xfrm>
          <a:off x="4700905" y="3787983"/>
          <a:ext cx="1682378" cy="10094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smtClean="0"/>
            <a:t>faira le nécéssaire pour que les véhicules ne traversent ni la ville ni les hameaux en les incitant à prendre les routes nationales dimentionnées pour le flot de véhicules.</a:t>
          </a:r>
          <a:endParaRPr lang="fr-FR" sz="1000" i="1" kern="1200"/>
        </a:p>
      </dsp:txBody>
      <dsp:txXfrm>
        <a:off x="4700905" y="3787983"/>
        <a:ext cx="1682378" cy="1009426"/>
      </dsp:txXfrm>
    </dsp:sp>
    <dsp:sp modelId="{F65A3292-E7D7-45DB-A52A-F4171D42DEDB}">
      <dsp:nvSpPr>
        <dsp:cNvPr id="0" name=""/>
        <dsp:cNvSpPr/>
      </dsp:nvSpPr>
      <dsp:spPr>
        <a:xfrm>
          <a:off x="6551521" y="3886765"/>
          <a:ext cx="1665520" cy="8118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Des parkings à l'</a:t>
          </a:r>
          <a:r>
            <a:rPr lang="fr-FR" sz="1000" b="0" i="1" u="none" kern="1200" dirty="0" err="1" smtClean="0"/>
            <a:t>extétirieur</a:t>
          </a:r>
          <a:r>
            <a:rPr lang="fr-FR" sz="1000" b="0" i="1" u="none" kern="1200" dirty="0" smtClean="0"/>
            <a:t> de chaque entrée et renforcement des transports en commun.</a:t>
          </a:r>
          <a:endParaRPr lang="fr-FR" sz="1000" i="1" kern="1200" dirty="0"/>
        </a:p>
      </dsp:txBody>
      <dsp:txXfrm>
        <a:off x="6551521" y="3886765"/>
        <a:ext cx="1665520" cy="81186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7F1B0B-E67B-40B6-9B0F-23EC4C4BB3E7}">
      <dsp:nvSpPr>
        <dsp:cNvPr id="0" name=""/>
        <dsp:cNvSpPr/>
      </dsp:nvSpPr>
      <dsp:spPr>
        <a:xfrm>
          <a:off x="3548" y="685942"/>
          <a:ext cx="1673212" cy="7160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Réorganiser totalement la circulation des voitures dans St. Julien notamment en évitant les sens uniques. </a:t>
          </a:r>
          <a:endParaRPr lang="fr-FR" sz="1000" i="1" kern="1200" dirty="0"/>
        </a:p>
      </dsp:txBody>
      <dsp:txXfrm>
        <a:off x="3548" y="685942"/>
        <a:ext cx="1673212" cy="716013"/>
      </dsp:txXfrm>
    </dsp:sp>
    <dsp:sp modelId="{CB0F7119-3D78-4FE4-A6C7-D1803541559E}">
      <dsp:nvSpPr>
        <dsp:cNvPr id="0" name=""/>
        <dsp:cNvSpPr/>
      </dsp:nvSpPr>
      <dsp:spPr>
        <a:xfrm>
          <a:off x="1860198" y="254308"/>
          <a:ext cx="2244255" cy="1579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afin de favoriser une circulation routière apaisée, il serait opportun de réduire la largeur des voies routières de circulation, particulièrement en ville en les bordant autant que possible de végétation, qui du </a:t>
          </a:r>
          <a:r>
            <a:rPr lang="fr-FR" sz="1000" b="0" i="1" u="none" kern="1200" dirty="0" err="1" smtClean="0"/>
            <a:t>meme</a:t>
          </a:r>
          <a:r>
            <a:rPr lang="fr-FR" sz="1000" b="0" i="1" u="none" kern="1200" dirty="0" smtClean="0"/>
            <a:t> coup embellit la ville, de réhabiliter les chemins publics en voie de circulation et voie de circulation routière avec une réflexion sur la politique d'aménagement des espaces.</a:t>
          </a:r>
          <a:endParaRPr lang="fr-FR" sz="1000" i="1" kern="1200" dirty="0"/>
        </a:p>
      </dsp:txBody>
      <dsp:txXfrm>
        <a:off x="1860198" y="254308"/>
        <a:ext cx="2244255" cy="1579281"/>
      </dsp:txXfrm>
    </dsp:sp>
    <dsp:sp modelId="{75CC4AF8-704A-438C-8E75-997ACE47627B}">
      <dsp:nvSpPr>
        <dsp:cNvPr id="0" name=""/>
        <dsp:cNvSpPr/>
      </dsp:nvSpPr>
      <dsp:spPr>
        <a:xfrm>
          <a:off x="4287892" y="619931"/>
          <a:ext cx="1920340" cy="8480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smtClean="0"/>
            <a:t>MODIFIER LES RALENTISSEURS OU METTRE DES FEUX SUR RADAR QUI S ALLUME QUAND ON DEPASSE LES LIMITES AUTORISEES</a:t>
          </a:r>
          <a:endParaRPr lang="fr-FR" sz="1000" i="1" kern="1200"/>
        </a:p>
      </dsp:txBody>
      <dsp:txXfrm>
        <a:off x="4287892" y="619931"/>
        <a:ext cx="1920340" cy="848034"/>
      </dsp:txXfrm>
    </dsp:sp>
    <dsp:sp modelId="{86CBD454-87B2-4602-95A3-12EC987539A8}">
      <dsp:nvSpPr>
        <dsp:cNvPr id="0" name=""/>
        <dsp:cNvSpPr/>
      </dsp:nvSpPr>
      <dsp:spPr>
        <a:xfrm>
          <a:off x="6391670" y="493634"/>
          <a:ext cx="1834381" cy="11006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smtClean="0"/>
            <a:t>POURQUOI AVOIR FAIT UNE ROUTE ENTRE LES CYCLADES 1 2 4 ET PAS AVOIR CHOISI DE METTRE EN CIRCULATION LA RUE DES HUTAINS (VOIE SANS ISSUE)</a:t>
          </a:r>
          <a:endParaRPr lang="fr-FR" sz="1000" i="1" kern="1200"/>
        </a:p>
      </dsp:txBody>
      <dsp:txXfrm>
        <a:off x="6391670" y="493634"/>
        <a:ext cx="1834381" cy="1100628"/>
      </dsp:txXfrm>
    </dsp:sp>
    <dsp:sp modelId="{5AC38FEF-7591-4023-A011-6B702211CC49}">
      <dsp:nvSpPr>
        <dsp:cNvPr id="0" name=""/>
        <dsp:cNvSpPr/>
      </dsp:nvSpPr>
      <dsp:spPr>
        <a:xfrm>
          <a:off x="442387" y="2594026"/>
          <a:ext cx="1834381" cy="110062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l'entrée sud de la ville devrait être l'occasion de désenclaver le quartier </a:t>
          </a:r>
          <a:r>
            <a:rPr lang="fr-FR" sz="1000" b="0" i="1" u="none" kern="1200" dirty="0" err="1" smtClean="0"/>
            <a:t>Chabloux</a:t>
          </a:r>
          <a:r>
            <a:rPr lang="fr-FR" sz="1000" b="0" i="1" u="none" kern="1200" dirty="0" smtClean="0"/>
            <a:t> et devrait traverser son axe central pour y favoriser l'implantation de commerces. </a:t>
          </a:r>
          <a:endParaRPr lang="fr-FR" sz="1000" i="1" kern="1200" dirty="0"/>
        </a:p>
      </dsp:txBody>
      <dsp:txXfrm>
        <a:off x="442387" y="2594026"/>
        <a:ext cx="1834381" cy="1100628"/>
      </dsp:txXfrm>
    </dsp:sp>
    <dsp:sp modelId="{07AFD4E5-F94F-4C52-9CDE-5CAE792EC81B}">
      <dsp:nvSpPr>
        <dsp:cNvPr id="0" name=""/>
        <dsp:cNvSpPr/>
      </dsp:nvSpPr>
      <dsp:spPr>
        <a:xfrm>
          <a:off x="2460206" y="2017027"/>
          <a:ext cx="2798293" cy="22546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question 15: la fréquence de passage des bus est d'un toutes les 5-6 minutes depuis le P+R </a:t>
          </a:r>
          <a:r>
            <a:rPr lang="fr-FR" sz="1000" b="0" i="1" u="none" kern="1200" dirty="0" err="1" smtClean="0"/>
            <a:t>Perly</a:t>
          </a:r>
          <a:r>
            <a:rPr lang="fr-FR" sz="1000" b="0" i="1" u="none" kern="1200" dirty="0" smtClean="0"/>
            <a:t> (lignes D+4), alors qu'elle est d'un bus toutes les 12 minutes depuis la gare (ligne D uniquement). Le trajet de la gare au P+R </a:t>
          </a:r>
          <a:r>
            <a:rPr lang="fr-FR" sz="1000" b="0" i="1" u="none" kern="1200" dirty="0" err="1" smtClean="0"/>
            <a:t>Perly</a:t>
          </a:r>
          <a:r>
            <a:rPr lang="fr-FR" sz="1000" b="0" i="1" u="none" kern="1200" dirty="0" smtClean="0"/>
            <a:t> est de surcroît en voie mixte sur une bonne durée du parcours, donc vouloir déplacer le parking en entrée de ville demande en </a:t>
          </a:r>
          <a:r>
            <a:rPr lang="fr-FR" sz="1000" b="0" i="1" u="none" kern="1200" dirty="0" err="1" smtClean="0"/>
            <a:t>prérequis</a:t>
          </a:r>
          <a:r>
            <a:rPr lang="fr-FR" sz="1000" b="0" i="1" u="none" kern="1200" dirty="0" smtClean="0"/>
            <a:t> la fusion des deux lignes 4 et D en une seule au départ de la gare ou du rond-point de l'</a:t>
          </a:r>
          <a:r>
            <a:rPr lang="fr-FR" sz="1000" b="0" i="1" u="none" kern="1200" dirty="0" err="1" smtClean="0"/>
            <a:t>Arande</a:t>
          </a:r>
          <a:r>
            <a:rPr lang="fr-FR" sz="1000" b="0" i="1" u="none" kern="1200" dirty="0" smtClean="0"/>
            <a:t>, avec une fréquence importante, et l'extension des voies en site propre sur toute la traversée de St Julien.</a:t>
          </a:r>
          <a:endParaRPr lang="fr-FR" sz="1000" i="1" kern="1200" dirty="0"/>
        </a:p>
      </dsp:txBody>
      <dsp:txXfrm>
        <a:off x="2460206" y="2017027"/>
        <a:ext cx="2798293" cy="2254626"/>
      </dsp:txXfrm>
    </dsp:sp>
    <dsp:sp modelId="{397688AA-7BC2-4C1F-8F88-B7A456017BDE}">
      <dsp:nvSpPr>
        <dsp:cNvPr id="0" name=""/>
        <dsp:cNvSpPr/>
      </dsp:nvSpPr>
      <dsp:spPr>
        <a:xfrm>
          <a:off x="5441938" y="2188841"/>
          <a:ext cx="2345274" cy="19109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0" i="1" u="none" kern="1200" dirty="0" smtClean="0"/>
            <a:t>Beaucoup de frontaliers sont obligés d'utiliser la voiture pour aller au travail parce qu'aucun moyen de transport public </a:t>
          </a:r>
          <a:r>
            <a:rPr lang="fr-FR" sz="1000" b="0" i="1" u="none" kern="1200" dirty="0" err="1" smtClean="0"/>
            <a:t>génévois</a:t>
          </a:r>
          <a:r>
            <a:rPr lang="fr-FR" sz="1000" b="0" i="1" u="none" kern="1200" dirty="0" smtClean="0"/>
            <a:t> existe entre St Julien/</a:t>
          </a:r>
          <a:r>
            <a:rPr lang="fr-FR" sz="1000" b="0" i="1" u="none" kern="1200" dirty="0" err="1" smtClean="0"/>
            <a:t>Perly</a:t>
          </a:r>
          <a:r>
            <a:rPr lang="fr-FR" sz="1000" b="0" i="1" u="none" kern="1200" dirty="0" smtClean="0"/>
            <a:t> et les zones de Meyrin/</a:t>
          </a:r>
          <a:r>
            <a:rPr lang="fr-FR" sz="1000" b="0" i="1" u="none" kern="1200" dirty="0" err="1" smtClean="0"/>
            <a:t>Satigny</a:t>
          </a:r>
          <a:r>
            <a:rPr lang="fr-FR" sz="1000" b="0" i="1" u="none" kern="1200" dirty="0" smtClean="0"/>
            <a:t>/Aéroport. Donc même si St. Julien avait un super réseau de transports publics, les frontalier sont forcés à continuer à utiliser leur voiture. D'où l'importance d'une route de contournement d la ville.</a:t>
          </a:r>
          <a:endParaRPr lang="fr-FR" sz="1000" i="1" kern="1200"/>
        </a:p>
      </dsp:txBody>
      <dsp:txXfrm>
        <a:off x="5441938" y="2188841"/>
        <a:ext cx="2345274" cy="19109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FFFFFF"/>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5" name="Espace réservé du pied de page 4"/>
          <p:cNvSpPr>
            <a:spLocks noGrp="1"/>
          </p:cNvSpPr>
          <p:nvPr>
            <p:ph type="ftr" sz="quarter" idx="11"/>
          </p:nvPr>
        </p:nvSpPr>
        <p:spPr>
          <a:xfrm>
            <a:off x="3203848" y="6492875"/>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5" name="Espace réservé du pied de page 4"/>
          <p:cNvSpPr>
            <a:spLocks noGrp="1"/>
          </p:cNvSpPr>
          <p:nvPr>
            <p:ph type="ftr" sz="quarter" idx="11"/>
          </p:nvPr>
        </p:nvSpPr>
        <p:spPr>
          <a:xfrm>
            <a:off x="3203848" y="6492875"/>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5" name="Espace réservé du pied de page 4"/>
          <p:cNvSpPr>
            <a:spLocks noGrp="1"/>
          </p:cNvSpPr>
          <p:nvPr>
            <p:ph type="ftr" sz="quarter" idx="11"/>
          </p:nvPr>
        </p:nvSpPr>
        <p:spPr>
          <a:xfrm>
            <a:off x="3203848" y="6492875"/>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5" name="Espace réservé du pied de page 4"/>
          <p:cNvSpPr>
            <a:spLocks noGrp="1"/>
          </p:cNvSpPr>
          <p:nvPr>
            <p:ph type="ftr" sz="quarter" idx="11"/>
          </p:nvPr>
        </p:nvSpPr>
        <p:spPr>
          <a:xfrm>
            <a:off x="3203848" y="6492875"/>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5" name="Espace réservé du pied de page 4"/>
          <p:cNvSpPr>
            <a:spLocks noGrp="1"/>
          </p:cNvSpPr>
          <p:nvPr>
            <p:ph type="ftr" sz="quarter" idx="11"/>
          </p:nvPr>
        </p:nvSpPr>
        <p:spPr>
          <a:xfrm>
            <a:off x="3203848" y="6492875"/>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6" name="Espace réservé du pied de page 5"/>
          <p:cNvSpPr>
            <a:spLocks noGrp="1"/>
          </p:cNvSpPr>
          <p:nvPr>
            <p:ph type="ftr" sz="quarter" idx="11"/>
          </p:nvPr>
        </p:nvSpPr>
        <p:spPr>
          <a:xfrm>
            <a:off x="3203848" y="6492875"/>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8" name="Espace réservé du pied de page 7"/>
          <p:cNvSpPr>
            <a:spLocks noGrp="1"/>
          </p:cNvSpPr>
          <p:nvPr>
            <p:ph type="ftr" sz="quarter" idx="11"/>
          </p:nvPr>
        </p:nvSpPr>
        <p:spPr>
          <a:xfrm>
            <a:off x="3203848" y="6492875"/>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4" name="Espace réservé du pied de page 3"/>
          <p:cNvSpPr>
            <a:spLocks noGrp="1"/>
          </p:cNvSpPr>
          <p:nvPr>
            <p:ph type="ftr" sz="quarter" idx="11"/>
          </p:nvPr>
        </p:nvSpPr>
        <p:spPr>
          <a:xfrm>
            <a:off x="3203848" y="6492875"/>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3" name="Espace réservé du pied de page 2"/>
          <p:cNvSpPr>
            <a:spLocks noGrp="1"/>
          </p:cNvSpPr>
          <p:nvPr>
            <p:ph type="ftr" sz="quarter" idx="11"/>
          </p:nvPr>
        </p:nvSpPr>
        <p:spPr>
          <a:xfrm>
            <a:off x="3203848" y="6492875"/>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6" name="Espace réservé du pied de page 5"/>
          <p:cNvSpPr>
            <a:spLocks noGrp="1"/>
          </p:cNvSpPr>
          <p:nvPr>
            <p:ph type="ftr" sz="quarter" idx="11"/>
          </p:nvPr>
        </p:nvSpPr>
        <p:spPr>
          <a:xfrm>
            <a:off x="3203848" y="6492875"/>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9D3C52-DB9F-49F2-8D38-84529B673CBF}" type="datetimeFigureOut">
              <a:rPr lang="fr-FR" smtClean="0"/>
              <a:pPr/>
              <a:t>30/08/2013</a:t>
            </a:fld>
            <a:endParaRPr lang="fr-FR"/>
          </a:p>
        </p:txBody>
      </p:sp>
      <p:sp>
        <p:nvSpPr>
          <p:cNvPr id="6" name="Espace réservé du pied de page 5"/>
          <p:cNvSpPr>
            <a:spLocks noGrp="1"/>
          </p:cNvSpPr>
          <p:nvPr>
            <p:ph type="ftr" sz="quarter" idx="11"/>
          </p:nvPr>
        </p:nvSpPr>
        <p:spPr>
          <a:xfrm>
            <a:off x="3203848" y="6492875"/>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010400" y="6664275"/>
            <a:ext cx="2133600" cy="365125"/>
          </a:xfrm>
          <a:prstGeom prst="rect">
            <a:avLst/>
          </a:prstGeom>
        </p:spPr>
        <p:txBody>
          <a:bodyPr/>
          <a:lstStyle/>
          <a:p>
            <a:fld id="{91223AF0-0862-44D3-B8CD-AB7E7A34C33C}" type="slidenum">
              <a:rPr lang="fr-FR" smtClean="0"/>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3C52-DB9F-49F2-8D38-84529B673CBF}" type="datetimeFigureOut">
              <a:rPr lang="fr-FR" smtClean="0"/>
              <a:pPr/>
              <a:t>30/08/2013</a:t>
            </a:fld>
            <a:endParaRPr lang="fr-FR" dirty="0"/>
          </a:p>
        </p:txBody>
      </p:sp>
      <p:sp>
        <p:nvSpPr>
          <p:cNvPr id="10" name="Rectangle 9"/>
          <p:cNvSpPr/>
          <p:nvPr userDrawn="1"/>
        </p:nvSpPr>
        <p:spPr>
          <a:xfrm>
            <a:off x="0" y="0"/>
            <a:ext cx="9144000" cy="6858000"/>
          </a:xfrm>
          <a:prstGeom prst="rect">
            <a:avLst/>
          </a:prstGeom>
          <a:noFill/>
          <a:ln w="165100">
            <a:solidFill>
              <a:srgbClr val="88B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 name="Espace réservé du pied de page 10"/>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12" name="ZoneTexte 11"/>
          <p:cNvSpPr txBox="1"/>
          <p:nvPr userDrawn="1"/>
        </p:nvSpPr>
        <p:spPr>
          <a:xfrm>
            <a:off x="707988" y="6722204"/>
            <a:ext cx="7818102" cy="52322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1" dirty="0" smtClean="0"/>
              <a:t>Présentation</a:t>
            </a:r>
            <a:r>
              <a:rPr lang="fr-FR" sz="1400" b="1" i="1" baseline="0" dirty="0" smtClean="0"/>
              <a:t> de l’enquête sur l’urbanisme par l’équipe Vive Saint-Julien-en-Genevois (septembre 2013)</a:t>
            </a:r>
            <a:endParaRPr lang="fr-FR" sz="1400" b="1" i="1" dirty="0" smtClean="0"/>
          </a:p>
          <a:p>
            <a:endParaRPr lang="fr-FR"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aint Julien et Salve"/>
          <p:cNvPicPr>
            <a:picLocks noChangeAspect="1" noChangeArrowheads="1"/>
          </p:cNvPicPr>
          <p:nvPr/>
        </p:nvPicPr>
        <p:blipFill>
          <a:blip r:embed="rId2" cstate="screen"/>
          <a:srcRect/>
          <a:stretch>
            <a:fillRect/>
          </a:stretch>
        </p:blipFill>
        <p:spPr bwMode="auto">
          <a:xfrm>
            <a:off x="0" y="62627"/>
            <a:ext cx="9073008" cy="6750749"/>
          </a:xfrm>
          <a:prstGeom prst="rect">
            <a:avLst/>
          </a:prstGeom>
          <a:effectLst>
            <a:outerShdw sx="1000" sy="1000" algn="ctr" rotWithShape="0">
              <a:srgbClr val="000000"/>
            </a:outerShdw>
          </a:effectLst>
        </p:spPr>
      </p:pic>
      <p:sp>
        <p:nvSpPr>
          <p:cNvPr id="2" name="Titre 1"/>
          <p:cNvSpPr>
            <a:spLocks noGrp="1"/>
          </p:cNvSpPr>
          <p:nvPr>
            <p:ph type="ctrTitle"/>
          </p:nvPr>
        </p:nvSpPr>
        <p:spPr>
          <a:xfrm>
            <a:off x="899592" y="188640"/>
            <a:ext cx="7772400" cy="1470025"/>
          </a:xfrm>
        </p:spPr>
        <p:txBody>
          <a:bodyPr>
            <a:normAutofit/>
          </a:bodyPr>
          <a:lstStyle/>
          <a:p>
            <a:r>
              <a:rPr lang="fr-FR" dirty="0" smtClean="0"/>
              <a:t>Ce que pensent les St </a:t>
            </a:r>
            <a:r>
              <a:rPr lang="fr-FR" dirty="0" err="1" smtClean="0"/>
              <a:t>Juliennois</a:t>
            </a:r>
            <a:r>
              <a:rPr lang="fr-FR" dirty="0" smtClean="0"/>
              <a:t> de l’urbanisme de la commune</a:t>
            </a:r>
            <a:endParaRPr lang="fr-FR" dirty="0"/>
          </a:p>
        </p:txBody>
      </p:sp>
      <p:sp>
        <p:nvSpPr>
          <p:cNvPr id="3" name="Sous-titre 2"/>
          <p:cNvSpPr>
            <a:spLocks noGrp="1"/>
          </p:cNvSpPr>
          <p:nvPr>
            <p:ph type="subTitle" idx="1"/>
          </p:nvPr>
        </p:nvSpPr>
        <p:spPr>
          <a:xfrm>
            <a:off x="1403648" y="1556792"/>
            <a:ext cx="6400800" cy="1752600"/>
          </a:xfrm>
        </p:spPr>
        <p:txBody>
          <a:bodyPr/>
          <a:lstStyle/>
          <a:p>
            <a:r>
              <a:rPr lang="fr-FR" dirty="0" smtClean="0"/>
              <a:t>Résultats de l’enquête de juin 2013</a:t>
            </a:r>
            <a:endParaRPr lang="fr-FR" dirty="0"/>
          </a:p>
        </p:txBody>
      </p:sp>
    </p:spTree>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majorité d’habitants trouve acceptable les hauteurs d’immeubles</a:t>
            </a:r>
            <a:endParaRPr lang="fr-FR" dirty="0"/>
          </a:p>
        </p:txBody>
      </p:sp>
      <p:sp>
        <p:nvSpPr>
          <p:cNvPr id="3" name="Espace réservé du contenu 2"/>
          <p:cNvSpPr>
            <a:spLocks noGrp="1"/>
          </p:cNvSpPr>
          <p:nvPr>
            <p:ph idx="1"/>
          </p:nvPr>
        </p:nvSpPr>
        <p:spPr>
          <a:xfrm>
            <a:off x="2051720" y="1783357"/>
            <a:ext cx="6635080" cy="4525963"/>
          </a:xfrm>
        </p:spPr>
        <p:txBody>
          <a:bodyPr>
            <a:normAutofit lnSpcReduction="10000"/>
          </a:bodyPr>
          <a:lstStyle/>
          <a:p>
            <a:pPr>
              <a:buNone/>
            </a:pPr>
            <a:r>
              <a:rPr lang="fr-FR" sz="2600" dirty="0" smtClean="0"/>
              <a:t>44% des habitants estiment tout de même que certains immeubles sont trop élevés :</a:t>
            </a:r>
          </a:p>
          <a:p>
            <a:r>
              <a:rPr lang="fr-FR" sz="2600" dirty="0" smtClean="0"/>
              <a:t>L’Escalade est citée principalement</a:t>
            </a:r>
          </a:p>
          <a:p>
            <a:r>
              <a:rPr lang="fr-FR" sz="2600" dirty="0" smtClean="0"/>
              <a:t>Mais aussi la Rose des Vents et l’Atrium</a:t>
            </a:r>
          </a:p>
          <a:p>
            <a:endParaRPr lang="fr-FR" sz="3000" dirty="0"/>
          </a:p>
          <a:p>
            <a:pPr>
              <a:buNone/>
            </a:pPr>
            <a:r>
              <a:rPr lang="fr-FR" sz="2400" dirty="0" smtClean="0"/>
              <a:t>=&gt; A l’avenir la hauteur des bâtiments doit être considérée en fonction de la hauteur du terrain </a:t>
            </a:r>
            <a:r>
              <a:rPr lang="fr-FR" sz="1600" dirty="0" smtClean="0"/>
              <a:t>(contrairement à l’Escalade), </a:t>
            </a:r>
            <a:r>
              <a:rPr lang="fr-FR" sz="2400" dirty="0" smtClean="0"/>
              <a:t>la proximité des autres constructions </a:t>
            </a:r>
            <a:r>
              <a:rPr lang="fr-FR" sz="1600" dirty="0" smtClean="0"/>
              <a:t>(contrairement à l’Atrium) </a:t>
            </a:r>
            <a:r>
              <a:rPr lang="fr-FR" sz="2400" dirty="0" smtClean="0"/>
              <a:t>ou encore en fonction de la hauteur des bâtiments environnants </a:t>
            </a:r>
            <a:r>
              <a:rPr lang="fr-FR" sz="1600" dirty="0" smtClean="0"/>
              <a:t>(contrairement à la Rose des vents)</a:t>
            </a:r>
            <a:endParaRPr lang="fr-FR" sz="2400" dirty="0" smtClean="0"/>
          </a:p>
        </p:txBody>
      </p:sp>
      <p:pic>
        <p:nvPicPr>
          <p:cNvPr id="6146" name="Picture 2" descr="C:\Users\conseiller\Pictures\2013-08-30 Aout 2013\Aout 2013 101.JPG"/>
          <p:cNvPicPr>
            <a:picLocks noChangeAspect="1" noChangeArrowheads="1"/>
          </p:cNvPicPr>
          <p:nvPr/>
        </p:nvPicPr>
        <p:blipFill>
          <a:blip r:embed="rId2" cstate="screen"/>
          <a:srcRect/>
          <a:stretch>
            <a:fillRect/>
          </a:stretch>
        </p:blipFill>
        <p:spPr bwMode="auto">
          <a:xfrm>
            <a:off x="179512" y="1772816"/>
            <a:ext cx="1872208" cy="1404156"/>
          </a:xfrm>
          <a:prstGeom prst="rect">
            <a:avLst/>
          </a:prstGeom>
          <a:noFill/>
        </p:spPr>
      </p:pic>
      <p:pic>
        <p:nvPicPr>
          <p:cNvPr id="6147" name="Picture 3" descr="C:\Users\conseiller\Pictures\2013-08-30 Aout 2013\Aout 2013 098.JPG"/>
          <p:cNvPicPr>
            <a:picLocks noChangeAspect="1" noChangeArrowheads="1"/>
          </p:cNvPicPr>
          <p:nvPr/>
        </p:nvPicPr>
        <p:blipFill>
          <a:blip r:embed="rId3" cstate="screen"/>
          <a:srcRect/>
          <a:stretch>
            <a:fillRect/>
          </a:stretch>
        </p:blipFill>
        <p:spPr bwMode="auto">
          <a:xfrm>
            <a:off x="179512" y="4869160"/>
            <a:ext cx="1872208" cy="1404156"/>
          </a:xfrm>
          <a:prstGeom prst="rect">
            <a:avLst/>
          </a:prstGeom>
          <a:noFill/>
        </p:spPr>
      </p:pic>
      <p:pic>
        <p:nvPicPr>
          <p:cNvPr id="6148" name="Picture 4" descr="C:\Users\conseiller\Pictures\2013-08-30 Aout 2013\Aout 2013 100.JPG"/>
          <p:cNvPicPr>
            <a:picLocks noChangeAspect="1" noChangeArrowheads="1"/>
          </p:cNvPicPr>
          <p:nvPr/>
        </p:nvPicPr>
        <p:blipFill>
          <a:blip r:embed="rId4" cstate="screen"/>
          <a:srcRect/>
          <a:stretch>
            <a:fillRect/>
          </a:stretch>
        </p:blipFill>
        <p:spPr bwMode="auto">
          <a:xfrm>
            <a:off x="179513" y="3320988"/>
            <a:ext cx="1872208" cy="1404156"/>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opposition forte </a:t>
            </a:r>
            <a:br>
              <a:rPr lang="fr-FR" dirty="0" smtClean="0"/>
            </a:br>
            <a:r>
              <a:rPr lang="fr-FR" dirty="0" smtClean="0"/>
              <a:t>à une densité excessive</a:t>
            </a:r>
            <a:endParaRPr lang="fr-FR" dirty="0"/>
          </a:p>
        </p:txBody>
      </p:sp>
      <p:sp>
        <p:nvSpPr>
          <p:cNvPr id="3" name="Espace réservé du contenu 2"/>
          <p:cNvSpPr>
            <a:spLocks noGrp="1"/>
          </p:cNvSpPr>
          <p:nvPr>
            <p:ph idx="1"/>
          </p:nvPr>
        </p:nvSpPr>
        <p:spPr>
          <a:xfrm>
            <a:off x="2339752" y="1600201"/>
            <a:ext cx="6347048" cy="3412976"/>
          </a:xfrm>
        </p:spPr>
        <p:txBody>
          <a:bodyPr>
            <a:normAutofit lnSpcReduction="10000"/>
          </a:bodyPr>
          <a:lstStyle/>
          <a:p>
            <a:r>
              <a:rPr lang="fr-FR" sz="2800" dirty="0" smtClean="0"/>
              <a:t>Seulement 14% des habitants approuvent les proportions d’espaces verts dans les nouvelles copropriétés (</a:t>
            </a:r>
            <a:r>
              <a:rPr lang="fr-FR" sz="2800" dirty="0" err="1" smtClean="0"/>
              <a:t>Chabloux</a:t>
            </a:r>
            <a:r>
              <a:rPr lang="fr-FR" sz="2800" dirty="0" smtClean="0"/>
              <a:t>, </a:t>
            </a:r>
            <a:r>
              <a:rPr lang="fr-FR" sz="2800" dirty="0" err="1" smtClean="0"/>
              <a:t>Paisy</a:t>
            </a:r>
            <a:r>
              <a:rPr lang="fr-FR" sz="2800" dirty="0" smtClean="0"/>
              <a:t>)</a:t>
            </a:r>
          </a:p>
          <a:p>
            <a:r>
              <a:rPr lang="fr-FR" sz="2800" dirty="0" smtClean="0"/>
              <a:t>A l’opposé 57% estiment qu’il faut revenir aux proportions des programmes plus anciens (</a:t>
            </a:r>
            <a:r>
              <a:rPr lang="fr-FR" sz="2800" dirty="0" err="1" smtClean="0"/>
              <a:t>Favernay</a:t>
            </a:r>
            <a:r>
              <a:rPr lang="fr-FR" sz="2800" dirty="0" smtClean="0"/>
              <a:t>, Puy St Martin)</a:t>
            </a:r>
          </a:p>
        </p:txBody>
      </p:sp>
      <p:sp>
        <p:nvSpPr>
          <p:cNvPr id="4" name="ZoneTexte 3"/>
          <p:cNvSpPr txBox="1"/>
          <p:nvPr/>
        </p:nvSpPr>
        <p:spPr>
          <a:xfrm>
            <a:off x="611560" y="5805264"/>
            <a:ext cx="7992888" cy="830997"/>
          </a:xfrm>
          <a:prstGeom prst="rect">
            <a:avLst/>
          </a:prstGeom>
          <a:noFill/>
        </p:spPr>
        <p:txBody>
          <a:bodyPr wrap="square" rtlCol="0">
            <a:spAutoFit/>
          </a:bodyPr>
          <a:lstStyle/>
          <a:p>
            <a:r>
              <a:rPr lang="fr-FR" sz="2400" dirty="0" smtClean="0"/>
              <a:t>=&gt; Si les habitants acceptent une certaine densification, ils exigent néanmoins une ville de qualité</a:t>
            </a:r>
            <a:endParaRPr lang="fr-FR" sz="2400" dirty="0"/>
          </a:p>
        </p:txBody>
      </p:sp>
      <p:pic>
        <p:nvPicPr>
          <p:cNvPr id="7170" name="Picture 2" descr="C:\Users\conseiller\Pictures\2013-08-30 Aout 2013\Aout 2013 124.JPG"/>
          <p:cNvPicPr>
            <a:picLocks noChangeAspect="1" noChangeArrowheads="1"/>
          </p:cNvPicPr>
          <p:nvPr/>
        </p:nvPicPr>
        <p:blipFill>
          <a:blip r:embed="rId2" cstate="screen"/>
          <a:srcRect/>
          <a:stretch>
            <a:fillRect/>
          </a:stretch>
        </p:blipFill>
        <p:spPr bwMode="auto">
          <a:xfrm>
            <a:off x="179513" y="1556792"/>
            <a:ext cx="1944215" cy="1458161"/>
          </a:xfrm>
          <a:prstGeom prst="rect">
            <a:avLst/>
          </a:prstGeom>
          <a:noFill/>
        </p:spPr>
      </p:pic>
      <p:pic>
        <p:nvPicPr>
          <p:cNvPr id="7171" name="Picture 3" descr="C:\Users\conseiller\Pictures\2013-08-30 Aout 2013\Aout 2013 091.JPG"/>
          <p:cNvPicPr>
            <a:picLocks noChangeAspect="1" noChangeArrowheads="1"/>
          </p:cNvPicPr>
          <p:nvPr/>
        </p:nvPicPr>
        <p:blipFill>
          <a:blip r:embed="rId3" cstate="screen"/>
          <a:srcRect/>
          <a:stretch>
            <a:fillRect/>
          </a:stretch>
        </p:blipFill>
        <p:spPr bwMode="auto">
          <a:xfrm>
            <a:off x="179512" y="3140968"/>
            <a:ext cx="1944216" cy="1458162"/>
          </a:xfrm>
          <a:prstGeom prst="rect">
            <a:avLst/>
          </a:prstGeom>
          <a:noFill/>
        </p:spPr>
      </p:pic>
      <p:pic>
        <p:nvPicPr>
          <p:cNvPr id="7172" name="Picture 4" descr="C:\Users\conseiller\Pictures\2013-08-30 Aout 2013\Aout 2013 092.JPG"/>
          <p:cNvPicPr>
            <a:picLocks noChangeAspect="1" noChangeArrowheads="1"/>
          </p:cNvPicPr>
          <p:nvPr/>
        </p:nvPicPr>
        <p:blipFill>
          <a:blip r:embed="rId4" cstate="screen"/>
          <a:srcRect/>
          <a:stretch>
            <a:fillRect/>
          </a:stretch>
        </p:blipFill>
        <p:spPr bwMode="auto">
          <a:xfrm>
            <a:off x="6876256" y="4437112"/>
            <a:ext cx="1920213" cy="144016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screen"/>
          <a:srcRect/>
          <a:stretch>
            <a:fillRect/>
          </a:stretch>
        </p:blipFill>
        <p:spPr bwMode="auto">
          <a:xfrm>
            <a:off x="1979712" y="3068960"/>
            <a:ext cx="5400600" cy="3611388"/>
          </a:xfrm>
          <a:prstGeom prst="rect">
            <a:avLst/>
          </a:prstGeom>
          <a:noFill/>
          <a:ln w="9525">
            <a:noFill/>
            <a:miter lim="800000"/>
            <a:headEnd/>
            <a:tailEnd/>
          </a:ln>
          <a:effectLst/>
        </p:spPr>
      </p:pic>
      <p:sp>
        <p:nvSpPr>
          <p:cNvPr id="2" name="Titre 1"/>
          <p:cNvSpPr>
            <a:spLocks noGrp="1"/>
          </p:cNvSpPr>
          <p:nvPr>
            <p:ph type="title"/>
          </p:nvPr>
        </p:nvSpPr>
        <p:spPr>
          <a:xfrm>
            <a:off x="395536" y="260648"/>
            <a:ext cx="8229600" cy="1143000"/>
          </a:xfrm>
        </p:spPr>
        <p:txBody>
          <a:bodyPr>
            <a:normAutofit fontScale="90000"/>
          </a:bodyPr>
          <a:lstStyle/>
          <a:p>
            <a:r>
              <a:rPr lang="fr-FR" dirty="0" smtClean="0"/>
              <a:t>Pour vivre </a:t>
            </a:r>
            <a:br>
              <a:rPr lang="fr-FR" dirty="0" smtClean="0"/>
            </a:br>
            <a:r>
              <a:rPr lang="fr-FR" dirty="0" smtClean="0"/>
              <a:t>St Julien doit garder sa mémoire</a:t>
            </a:r>
            <a:endParaRPr lang="fr-FR" dirty="0"/>
          </a:p>
        </p:txBody>
      </p:sp>
      <p:sp>
        <p:nvSpPr>
          <p:cNvPr id="3" name="Espace réservé du contenu 2"/>
          <p:cNvSpPr>
            <a:spLocks noGrp="1"/>
          </p:cNvSpPr>
          <p:nvPr>
            <p:ph idx="1"/>
          </p:nvPr>
        </p:nvSpPr>
        <p:spPr/>
        <p:txBody>
          <a:bodyPr>
            <a:normAutofit/>
          </a:bodyPr>
          <a:lstStyle/>
          <a:p>
            <a:r>
              <a:rPr lang="fr-FR" sz="1800" dirty="0" smtClean="0"/>
              <a:t>Parmi les répondants, 8 sur 10 estiment que l’autorisation de la destruction de la villa Tapponnier est une faute de la municipalité.</a:t>
            </a:r>
          </a:p>
          <a:p>
            <a:endParaRPr lang="fr-FR" sz="1800" dirty="0"/>
          </a:p>
          <a:p>
            <a:pPr>
              <a:buNone/>
            </a:pPr>
            <a:r>
              <a:rPr lang="fr-FR" sz="1800" dirty="0" smtClean="0"/>
              <a:t>=&gt; Les habitants veulent que la commune préserve mieux son histoire et son identité</a:t>
            </a:r>
            <a:endParaRPr lang="fr-FR" sz="18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 vivre, </a:t>
            </a:r>
            <a:br>
              <a:rPr lang="fr-FR" dirty="0" smtClean="0"/>
            </a:br>
            <a:r>
              <a:rPr lang="fr-FR" dirty="0" smtClean="0"/>
              <a:t>St Julien doit pouvoir travailler</a:t>
            </a:r>
            <a:endParaRPr lang="fr-FR" dirty="0"/>
          </a:p>
        </p:txBody>
      </p:sp>
      <p:sp>
        <p:nvSpPr>
          <p:cNvPr id="3" name="Espace réservé du contenu 2"/>
          <p:cNvSpPr>
            <a:spLocks noGrp="1"/>
          </p:cNvSpPr>
          <p:nvPr>
            <p:ph idx="1"/>
          </p:nvPr>
        </p:nvSpPr>
        <p:spPr/>
        <p:txBody>
          <a:bodyPr/>
          <a:lstStyle/>
          <a:p>
            <a:r>
              <a:rPr lang="fr-FR" dirty="0" smtClean="0"/>
              <a:t>9 habitants sur 10 estiment insuffisants les espaces qui ont été consacrés à l’activité économique depuis 10 ans</a:t>
            </a:r>
          </a:p>
          <a:p>
            <a:r>
              <a:rPr lang="fr-FR" dirty="0" smtClean="0"/>
              <a:t>La création d’emplois et de richesses doivent être accompagnés par la mise à disposition d’espaces dédiés</a:t>
            </a:r>
          </a:p>
          <a:p>
            <a:endParaRPr lang="fr-FR"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 de mise à double sens de la rue des sardes</a:t>
            </a:r>
            <a:endParaRPr lang="fr-FR" dirty="0"/>
          </a:p>
        </p:txBody>
      </p:sp>
      <p:sp>
        <p:nvSpPr>
          <p:cNvPr id="3" name="Espace réservé du contenu 2"/>
          <p:cNvSpPr>
            <a:spLocks noGrp="1"/>
          </p:cNvSpPr>
          <p:nvPr>
            <p:ph idx="1"/>
          </p:nvPr>
        </p:nvSpPr>
        <p:spPr/>
        <p:txBody>
          <a:bodyPr/>
          <a:lstStyle/>
          <a:p>
            <a:r>
              <a:rPr lang="fr-FR" dirty="0" smtClean="0"/>
              <a:t>La proposition de la municipalité d’une mise à double sens de la rue des sardes est rejetée par les trois quarts des répondants !</a:t>
            </a:r>
          </a:p>
          <a:p>
            <a:r>
              <a:rPr lang="fr-FR" dirty="0" smtClean="0"/>
              <a:t>Les habitants choisissent au contraire une desserte par le lycée et </a:t>
            </a:r>
            <a:r>
              <a:rPr lang="fr-FR" dirty="0" err="1" smtClean="0"/>
              <a:t>chabloux</a:t>
            </a:r>
            <a:r>
              <a:rPr lang="fr-FR" dirty="0" smtClean="0"/>
              <a:t> comme nous le recommandons.</a:t>
            </a:r>
            <a:endParaRPr lang="fr-FR" dirty="0"/>
          </a:p>
        </p:txBody>
      </p:sp>
      <p:pic>
        <p:nvPicPr>
          <p:cNvPr id="8194" name="Picture 2" descr="C:\Users\conseiller\Pictures\2013-08-30 Aout 2013\Aout 2013 120.JPG"/>
          <p:cNvPicPr>
            <a:picLocks noChangeAspect="1" noChangeArrowheads="1"/>
          </p:cNvPicPr>
          <p:nvPr/>
        </p:nvPicPr>
        <p:blipFill>
          <a:blip r:embed="rId2" cstate="screen"/>
          <a:srcRect/>
          <a:stretch>
            <a:fillRect/>
          </a:stretch>
        </p:blipFill>
        <p:spPr bwMode="auto">
          <a:xfrm>
            <a:off x="4932040" y="4581128"/>
            <a:ext cx="2520280" cy="1890210"/>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8229600" cy="1143000"/>
          </a:xfrm>
        </p:spPr>
        <p:txBody>
          <a:bodyPr>
            <a:normAutofit fontScale="90000"/>
          </a:bodyPr>
          <a:lstStyle/>
          <a:p>
            <a:r>
              <a:rPr lang="fr-FR" dirty="0" smtClean="0"/>
              <a:t>Pour vivre, St Julien a besoin d’une meilleure circulation</a:t>
            </a:r>
            <a:endParaRPr lang="fr-FR" dirty="0"/>
          </a:p>
        </p:txBody>
      </p:sp>
      <p:graphicFrame>
        <p:nvGraphicFramePr>
          <p:cNvPr id="4" name="Espace réservé du contenu 3"/>
          <p:cNvGraphicFramePr>
            <a:graphicFrameLocks noGrp="1"/>
          </p:cNvGraphicFramePr>
          <p:nvPr>
            <p:ph idx="1"/>
          </p:nvPr>
        </p:nvGraphicFramePr>
        <p:xfrm>
          <a:off x="457200" y="1772815"/>
          <a:ext cx="8229600" cy="2219960"/>
        </p:xfrm>
        <a:graphic>
          <a:graphicData uri="http://schemas.openxmlformats.org/drawingml/2006/table">
            <a:tbl>
              <a:tblPr firstRow="1" bandRow="1">
                <a:tableStyleId>{5C22544A-7EE6-4342-B048-85BDC9FD1C3A}</a:tableStyleId>
              </a:tblPr>
              <a:tblGrid>
                <a:gridCol w="1522512"/>
                <a:gridCol w="6707088"/>
              </a:tblGrid>
              <a:tr h="198224">
                <a:tc>
                  <a:txBody>
                    <a:bodyPr/>
                    <a:lstStyle/>
                    <a:p>
                      <a:r>
                        <a:rPr lang="fr-FR" dirty="0" smtClean="0"/>
                        <a:t>Priorité</a:t>
                      </a:r>
                      <a:endParaRPr lang="fr-FR" dirty="0"/>
                    </a:p>
                  </a:txBody>
                  <a:tcPr/>
                </a:tc>
                <a:tc>
                  <a:txBody>
                    <a:bodyPr/>
                    <a:lstStyle/>
                    <a:p>
                      <a:r>
                        <a:rPr lang="fr-FR" dirty="0" smtClean="0"/>
                        <a:t>Mode  de circulation</a:t>
                      </a:r>
                      <a:endParaRPr lang="fr-FR" dirty="0"/>
                    </a:p>
                  </a:txBody>
                  <a:tcPr/>
                </a:tc>
              </a:tr>
              <a:tr h="370840">
                <a:tc>
                  <a:txBody>
                    <a:bodyPr/>
                    <a:lstStyle/>
                    <a:p>
                      <a:r>
                        <a:rPr lang="fr-FR" dirty="0" smtClean="0"/>
                        <a:t>1</a:t>
                      </a:r>
                      <a:endParaRPr lang="fr-FR" dirty="0"/>
                    </a:p>
                  </a:txBody>
                  <a:tcPr/>
                </a:tc>
                <a:tc>
                  <a:txBody>
                    <a:bodyPr/>
                    <a:lstStyle/>
                    <a:p>
                      <a:r>
                        <a:rPr lang="fr-FR" dirty="0" smtClean="0"/>
                        <a:t>Transport en commun</a:t>
                      </a:r>
                      <a:endParaRPr lang="fr-FR" dirty="0"/>
                    </a:p>
                  </a:txBody>
                  <a:tcPr/>
                </a:tc>
              </a:tr>
              <a:tr h="741680">
                <a:tc>
                  <a:txBody>
                    <a:bodyPr/>
                    <a:lstStyle/>
                    <a:p>
                      <a:r>
                        <a:rPr lang="fr-FR" dirty="0" smtClean="0"/>
                        <a:t>2</a:t>
                      </a:r>
                      <a:endParaRPr lang="fr-FR" dirty="0"/>
                    </a:p>
                  </a:txBody>
                  <a:tcPr/>
                </a:tc>
                <a:tc>
                  <a:txBody>
                    <a:bodyPr/>
                    <a:lstStyle/>
                    <a:p>
                      <a:r>
                        <a:rPr lang="fr-FR" dirty="0" smtClean="0"/>
                        <a:t>Vélo</a:t>
                      </a:r>
                    </a:p>
                    <a:p>
                      <a:r>
                        <a:rPr lang="fr-FR" dirty="0" smtClean="0"/>
                        <a:t>Piéton</a:t>
                      </a:r>
                      <a:endParaRPr lang="fr-FR" dirty="0"/>
                    </a:p>
                  </a:txBody>
                  <a:tcPr/>
                </a:tc>
              </a:tr>
              <a:tr h="370840">
                <a:tc>
                  <a:txBody>
                    <a:bodyPr/>
                    <a:lstStyle/>
                    <a:p>
                      <a:r>
                        <a:rPr lang="fr-FR" dirty="0" smtClean="0"/>
                        <a:t>3</a:t>
                      </a:r>
                      <a:endParaRPr lang="fr-FR" dirty="0"/>
                    </a:p>
                  </a:txBody>
                  <a:tcPr/>
                </a:tc>
                <a:tc>
                  <a:txBody>
                    <a:bodyPr/>
                    <a:lstStyle/>
                    <a:p>
                      <a:r>
                        <a:rPr lang="fr-FR" dirty="0" smtClean="0"/>
                        <a:t>Voiture</a:t>
                      </a:r>
                      <a:endParaRPr lang="fr-FR" dirty="0"/>
                    </a:p>
                  </a:txBody>
                  <a:tcPr/>
                </a:tc>
              </a:tr>
              <a:tr h="370840">
                <a:tc>
                  <a:txBody>
                    <a:bodyPr/>
                    <a:lstStyle/>
                    <a:p>
                      <a:r>
                        <a:rPr lang="fr-FR" dirty="0" smtClean="0"/>
                        <a:t>4</a:t>
                      </a:r>
                      <a:endParaRPr lang="fr-FR" dirty="0"/>
                    </a:p>
                  </a:txBody>
                  <a:tcPr/>
                </a:tc>
                <a:tc>
                  <a:txBody>
                    <a:bodyPr/>
                    <a:lstStyle/>
                    <a:p>
                      <a:r>
                        <a:rPr lang="fr-FR" dirty="0" smtClean="0"/>
                        <a:t>Moto</a:t>
                      </a:r>
                      <a:endParaRPr lang="fr-FR" dirty="0"/>
                    </a:p>
                  </a:txBody>
                  <a:tcPr/>
                </a:tc>
              </a:tr>
            </a:tbl>
          </a:graphicData>
        </a:graphic>
      </p:graphicFrame>
      <p:sp>
        <p:nvSpPr>
          <p:cNvPr id="5" name="ZoneTexte 4"/>
          <p:cNvSpPr txBox="1"/>
          <p:nvPr/>
        </p:nvSpPr>
        <p:spPr>
          <a:xfrm>
            <a:off x="611560" y="4725144"/>
            <a:ext cx="7920880" cy="1200329"/>
          </a:xfrm>
          <a:prstGeom prst="rect">
            <a:avLst/>
          </a:prstGeom>
          <a:noFill/>
        </p:spPr>
        <p:txBody>
          <a:bodyPr wrap="square" rtlCol="0">
            <a:spAutoFit/>
          </a:bodyPr>
          <a:lstStyle/>
          <a:p>
            <a:r>
              <a:rPr lang="fr-FR" dirty="0" smtClean="0"/>
              <a:t>A l’avenir, les habitants souhaitent favoriser les transports collectifs et les modes doux (vélo, piéton) pour fluidifier la circulation pour tous</a:t>
            </a:r>
          </a:p>
          <a:p>
            <a:r>
              <a:rPr lang="fr-FR" dirty="0" smtClean="0"/>
              <a:t>La moto est rejetée plus que la voiture en raison des nuisances occasionnées, pourtant c’est le mode de transport qui croit le plus vite dans l’agglomération.</a:t>
            </a:r>
            <a:endParaRPr lang="fr-FR" dirty="0"/>
          </a:p>
        </p:txBody>
      </p:sp>
      <p:pic>
        <p:nvPicPr>
          <p:cNvPr id="9218" name="Picture 2" descr="C:\Users\conseiller\Pictures\2013-08-30 Aout 2013\Aout 2013 085.JPG"/>
          <p:cNvPicPr>
            <a:picLocks noChangeAspect="1" noChangeArrowheads="1"/>
          </p:cNvPicPr>
          <p:nvPr/>
        </p:nvPicPr>
        <p:blipFill>
          <a:blip r:embed="rId2" cstate="screen"/>
          <a:srcRect/>
          <a:stretch>
            <a:fillRect/>
          </a:stretch>
        </p:blipFill>
        <p:spPr bwMode="auto">
          <a:xfrm>
            <a:off x="5724128" y="1772816"/>
            <a:ext cx="2976331" cy="2232248"/>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courte majorité veut inciter à l’usage des transports en commun</a:t>
            </a:r>
            <a:endParaRPr lang="fr-FR" dirty="0"/>
          </a:p>
        </p:txBody>
      </p:sp>
      <p:sp>
        <p:nvSpPr>
          <p:cNvPr id="3" name="Espace réservé du contenu 2"/>
          <p:cNvSpPr>
            <a:spLocks noGrp="1"/>
          </p:cNvSpPr>
          <p:nvPr>
            <p:ph idx="1"/>
          </p:nvPr>
        </p:nvSpPr>
        <p:spPr/>
        <p:txBody>
          <a:bodyPr/>
          <a:lstStyle/>
          <a:p>
            <a:r>
              <a:rPr lang="fr-FR" dirty="0" smtClean="0"/>
              <a:t>La limitation du stationnement des résidents à proximité des arrêts de transports en commun prévue par le nouveau SCOT est souhaitée par 54% des St </a:t>
            </a:r>
            <a:r>
              <a:rPr lang="fr-FR" dirty="0" err="1" smtClean="0"/>
              <a:t>Juliennois</a:t>
            </a:r>
            <a:endParaRPr lang="fr-FR" dirty="0" smtClean="0"/>
          </a:p>
          <a:p>
            <a:r>
              <a:rPr lang="fr-FR" dirty="0" smtClean="0"/>
              <a:t>Le PLU de la municipalité ne respecte pas ce souhait des habitants et cette exigence du SCOT.</a:t>
            </a:r>
            <a:endParaRPr lang="fr-F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 stationnement est un problème pour les achats rapides et hebdomadaires</a:t>
            </a:r>
            <a:endParaRPr lang="fr-FR" sz="3600" dirty="0"/>
          </a:p>
        </p:txBody>
      </p:sp>
      <p:graphicFrame>
        <p:nvGraphicFramePr>
          <p:cNvPr id="4" name="Espace réservé du contenu 3"/>
          <p:cNvGraphicFramePr>
            <a:graphicFrameLocks noGrp="1"/>
          </p:cNvGraphicFramePr>
          <p:nvPr>
            <p:ph idx="1"/>
          </p:nvPr>
        </p:nvGraphicFramePr>
        <p:xfrm>
          <a:off x="457200" y="1600200"/>
          <a:ext cx="8219255" cy="2341880"/>
        </p:xfrm>
        <a:graphic>
          <a:graphicData uri="http://schemas.openxmlformats.org/drawingml/2006/table">
            <a:tbl>
              <a:tblPr firstRow="1" bandRow="1">
                <a:tableStyleId>{5C22544A-7EE6-4342-B048-85BDC9FD1C3A}</a:tableStyleId>
              </a:tblPr>
              <a:tblGrid>
                <a:gridCol w="1643851"/>
                <a:gridCol w="1643851"/>
                <a:gridCol w="1643851"/>
                <a:gridCol w="1643851"/>
                <a:gridCol w="1643851"/>
              </a:tblGrid>
              <a:tr h="370840">
                <a:tc>
                  <a:txBody>
                    <a:bodyPr/>
                    <a:lstStyle/>
                    <a:p>
                      <a:pPr algn="l" fontAlgn="b"/>
                      <a:endParaRPr lang="fr-FR" sz="1600" b="0" i="0" u="none" strike="noStrike" dirty="0">
                        <a:solidFill>
                          <a:srgbClr val="000000"/>
                        </a:solidFill>
                        <a:latin typeface="Calibri"/>
                      </a:endParaRPr>
                    </a:p>
                  </a:txBody>
                  <a:tcPr marL="0" marR="0" marT="0" marB="0" anchor="b"/>
                </a:tc>
                <a:tc>
                  <a:txBody>
                    <a:bodyPr/>
                    <a:lstStyle/>
                    <a:p>
                      <a:pPr algn="ctr" fontAlgn="b"/>
                      <a:r>
                        <a:rPr lang="fr-FR" sz="1600" b="0" i="0" u="none" strike="noStrike" dirty="0">
                          <a:solidFill>
                            <a:srgbClr val="000000"/>
                          </a:solidFill>
                          <a:latin typeface="Calibri"/>
                        </a:rPr>
                        <a:t>Travailler le matin</a:t>
                      </a:r>
                    </a:p>
                  </a:txBody>
                  <a:tcPr marL="0" marR="0" marT="0" marB="0" anchor="b"/>
                </a:tc>
                <a:tc>
                  <a:txBody>
                    <a:bodyPr/>
                    <a:lstStyle/>
                    <a:p>
                      <a:pPr algn="ctr" fontAlgn="b"/>
                      <a:r>
                        <a:rPr lang="fr-FR" sz="1600" b="0" i="0" u="none" strike="noStrike" dirty="0">
                          <a:solidFill>
                            <a:srgbClr val="000000"/>
                          </a:solidFill>
                          <a:latin typeface="Calibri"/>
                        </a:rPr>
                        <a:t>Rentrer chez soi</a:t>
                      </a:r>
                    </a:p>
                  </a:txBody>
                  <a:tcPr marL="0" marR="0" marT="0" marB="0" anchor="b"/>
                </a:tc>
                <a:tc>
                  <a:txBody>
                    <a:bodyPr/>
                    <a:lstStyle/>
                    <a:p>
                      <a:pPr algn="ctr" fontAlgn="b"/>
                      <a:r>
                        <a:rPr lang="fr-FR" sz="1600" b="0" i="0" u="none" strike="noStrike" dirty="0" smtClean="0">
                          <a:solidFill>
                            <a:srgbClr val="000000"/>
                          </a:solidFill>
                          <a:latin typeface="Calibri"/>
                        </a:rPr>
                        <a:t>Achats hebdomadaires</a:t>
                      </a:r>
                      <a:endParaRPr lang="fr-FR" sz="1600" b="0" i="0" u="none" strike="noStrike" dirty="0">
                        <a:solidFill>
                          <a:srgbClr val="000000"/>
                        </a:solidFill>
                        <a:latin typeface="Calibri"/>
                      </a:endParaRPr>
                    </a:p>
                  </a:txBody>
                  <a:tcPr marL="0" marR="0" marT="0" marB="0" anchor="b"/>
                </a:tc>
                <a:tc>
                  <a:txBody>
                    <a:bodyPr/>
                    <a:lstStyle/>
                    <a:p>
                      <a:pPr algn="ctr" fontAlgn="b"/>
                      <a:r>
                        <a:rPr lang="fr-FR" sz="1600" b="0" i="0" u="none" strike="noStrike" dirty="0">
                          <a:solidFill>
                            <a:srgbClr val="000000"/>
                          </a:solidFill>
                          <a:latin typeface="Calibri"/>
                        </a:rPr>
                        <a:t>Achats rapides</a:t>
                      </a:r>
                    </a:p>
                  </a:txBody>
                  <a:tcPr marL="0" marR="0" marT="0" marB="0" anchor="b"/>
                </a:tc>
              </a:tr>
              <a:tr h="370840">
                <a:tc>
                  <a:txBody>
                    <a:bodyPr/>
                    <a:lstStyle/>
                    <a:p>
                      <a:pPr algn="l" fontAlgn="b"/>
                      <a:r>
                        <a:rPr lang="fr-FR" sz="1600" b="0" i="0" u="none" strike="noStrike" dirty="0">
                          <a:solidFill>
                            <a:srgbClr val="000000"/>
                          </a:solidFill>
                          <a:latin typeface="Calibri"/>
                        </a:rPr>
                        <a:t>Très souvent</a:t>
                      </a:r>
                    </a:p>
                  </a:txBody>
                  <a:tcPr marL="0" marR="0" marT="0" marB="0" anchor="b"/>
                </a:tc>
                <a:tc>
                  <a:txBody>
                    <a:bodyPr/>
                    <a:lstStyle/>
                    <a:p>
                      <a:pPr algn="ctr" fontAlgn="b"/>
                      <a:r>
                        <a:rPr lang="fr-FR" sz="1600" b="0" i="0" u="none" strike="noStrike" dirty="0">
                          <a:solidFill>
                            <a:srgbClr val="000000"/>
                          </a:solidFill>
                          <a:latin typeface="Calibri"/>
                        </a:rPr>
                        <a:t>9.71%  </a:t>
                      </a:r>
                    </a:p>
                  </a:txBody>
                  <a:tcPr marL="0" marR="0" marT="0" marB="0" anchor="b"/>
                </a:tc>
                <a:tc>
                  <a:txBody>
                    <a:bodyPr/>
                    <a:lstStyle/>
                    <a:p>
                      <a:pPr algn="ctr" fontAlgn="b"/>
                      <a:r>
                        <a:rPr lang="fr-FR" sz="1600" b="0" i="0" u="none" strike="noStrike" dirty="0">
                          <a:solidFill>
                            <a:srgbClr val="000000"/>
                          </a:solidFill>
                          <a:latin typeface="Calibri"/>
                        </a:rPr>
                        <a:t>13.83%  </a:t>
                      </a:r>
                    </a:p>
                  </a:txBody>
                  <a:tcPr marL="0" marR="0" marT="0" marB="0" anchor="b"/>
                </a:tc>
                <a:tc>
                  <a:txBody>
                    <a:bodyPr/>
                    <a:lstStyle/>
                    <a:p>
                      <a:pPr algn="ctr" fontAlgn="b"/>
                      <a:r>
                        <a:rPr lang="fr-FR" sz="1600" b="0" i="0" u="none" strike="noStrike" dirty="0" smtClean="0">
                          <a:solidFill>
                            <a:srgbClr val="000000"/>
                          </a:solidFill>
                          <a:latin typeface="Calibri"/>
                        </a:rPr>
                        <a:t>12.86%  </a:t>
                      </a:r>
                      <a:endParaRPr lang="fr-FR" sz="1600" b="0" i="0" u="none" strike="noStrike" dirty="0">
                        <a:solidFill>
                          <a:srgbClr val="000000"/>
                        </a:solidFill>
                        <a:latin typeface="Calibri"/>
                      </a:endParaRPr>
                    </a:p>
                  </a:txBody>
                  <a:tcPr marL="0" marR="0" marT="0" marB="0" anchor="b"/>
                </a:tc>
                <a:tc>
                  <a:txBody>
                    <a:bodyPr/>
                    <a:lstStyle/>
                    <a:p>
                      <a:pPr algn="ctr" fontAlgn="b"/>
                      <a:r>
                        <a:rPr lang="fr-FR" sz="1600" b="0" i="0" u="none" strike="noStrike" dirty="0">
                          <a:solidFill>
                            <a:schemeClr val="bg1"/>
                          </a:solidFill>
                          <a:latin typeface="Calibri"/>
                        </a:rPr>
                        <a:t>25.24%  </a:t>
                      </a:r>
                    </a:p>
                  </a:txBody>
                  <a:tcPr marL="0" marR="0" marT="0" marB="0" anchor="b">
                    <a:solidFill>
                      <a:srgbClr val="FF0000"/>
                    </a:solidFill>
                  </a:tcPr>
                </a:tc>
              </a:tr>
              <a:tr h="370840">
                <a:tc>
                  <a:txBody>
                    <a:bodyPr/>
                    <a:lstStyle/>
                    <a:p>
                      <a:pPr algn="l" fontAlgn="b"/>
                      <a:r>
                        <a:rPr lang="fr-FR" sz="1600" b="0" i="0" u="none" strike="noStrike" dirty="0">
                          <a:solidFill>
                            <a:srgbClr val="000000"/>
                          </a:solidFill>
                          <a:latin typeface="Calibri"/>
                        </a:rPr>
                        <a:t>Habituellement</a:t>
                      </a:r>
                    </a:p>
                  </a:txBody>
                  <a:tcPr marL="0" marR="0" marT="0" marB="0" anchor="b"/>
                </a:tc>
                <a:tc>
                  <a:txBody>
                    <a:bodyPr/>
                    <a:lstStyle/>
                    <a:p>
                      <a:pPr algn="ctr" fontAlgn="b"/>
                      <a:r>
                        <a:rPr lang="fr-FR" sz="1600" b="0" i="0" u="none" strike="noStrike">
                          <a:solidFill>
                            <a:srgbClr val="000000"/>
                          </a:solidFill>
                          <a:latin typeface="Calibri"/>
                        </a:rPr>
                        <a:t>10.19%  </a:t>
                      </a:r>
                    </a:p>
                  </a:txBody>
                  <a:tcPr marL="0" marR="0" marT="0" marB="0" anchor="b"/>
                </a:tc>
                <a:tc>
                  <a:txBody>
                    <a:bodyPr/>
                    <a:lstStyle/>
                    <a:p>
                      <a:pPr algn="ctr" fontAlgn="b"/>
                      <a:r>
                        <a:rPr lang="fr-FR" sz="1600" b="0" i="0" u="none" strike="noStrike" dirty="0">
                          <a:solidFill>
                            <a:srgbClr val="000000"/>
                          </a:solidFill>
                          <a:latin typeface="Calibri"/>
                        </a:rPr>
                        <a:t>11.17%  </a:t>
                      </a:r>
                    </a:p>
                  </a:txBody>
                  <a:tcPr marL="0" marR="0" marT="0" marB="0" anchor="b"/>
                </a:tc>
                <a:tc>
                  <a:txBody>
                    <a:bodyPr/>
                    <a:lstStyle/>
                    <a:p>
                      <a:pPr algn="ctr" fontAlgn="b"/>
                      <a:r>
                        <a:rPr lang="fr-FR" sz="1600" b="0" i="0" u="none" strike="noStrike" dirty="0" smtClean="0">
                          <a:solidFill>
                            <a:srgbClr val="000000"/>
                          </a:solidFill>
                          <a:latin typeface="Calibri"/>
                        </a:rPr>
                        <a:t>14.81%  </a:t>
                      </a:r>
                      <a:endParaRPr lang="fr-FR" sz="1600" b="0" i="0" u="none" strike="noStrike" dirty="0">
                        <a:solidFill>
                          <a:srgbClr val="000000"/>
                        </a:solidFill>
                        <a:latin typeface="Calibri"/>
                      </a:endParaRPr>
                    </a:p>
                  </a:txBody>
                  <a:tcPr marL="0" marR="0" marT="0" marB="0" anchor="b">
                    <a:solidFill>
                      <a:srgbClr val="FF0000"/>
                    </a:solidFill>
                  </a:tcPr>
                </a:tc>
                <a:tc>
                  <a:txBody>
                    <a:bodyPr/>
                    <a:lstStyle/>
                    <a:p>
                      <a:pPr algn="ctr" fontAlgn="b"/>
                      <a:r>
                        <a:rPr lang="fr-FR" sz="1600" b="0" i="0" u="none" strike="noStrike" dirty="0">
                          <a:solidFill>
                            <a:schemeClr val="bg1"/>
                          </a:solidFill>
                          <a:latin typeface="Calibri"/>
                        </a:rPr>
                        <a:t>24.03%  </a:t>
                      </a:r>
                    </a:p>
                  </a:txBody>
                  <a:tcPr marL="0" marR="0" marT="0" marB="0" anchor="b">
                    <a:solidFill>
                      <a:srgbClr val="FF0000"/>
                    </a:solidFill>
                  </a:tcPr>
                </a:tc>
              </a:tr>
              <a:tr h="370840">
                <a:tc>
                  <a:txBody>
                    <a:bodyPr/>
                    <a:lstStyle/>
                    <a:p>
                      <a:pPr algn="l" fontAlgn="b"/>
                      <a:r>
                        <a:rPr lang="fr-FR" sz="1600" b="0" i="0" u="none" strike="noStrike" dirty="0">
                          <a:solidFill>
                            <a:srgbClr val="000000"/>
                          </a:solidFill>
                          <a:latin typeface="Calibri"/>
                        </a:rPr>
                        <a:t>Quelques fois</a:t>
                      </a:r>
                    </a:p>
                  </a:txBody>
                  <a:tcPr marL="0" marR="0" marT="0" marB="0" anchor="b"/>
                </a:tc>
                <a:tc>
                  <a:txBody>
                    <a:bodyPr/>
                    <a:lstStyle/>
                    <a:p>
                      <a:pPr algn="ctr" fontAlgn="b"/>
                      <a:r>
                        <a:rPr lang="fr-FR" sz="1600" b="0" i="0" u="none" strike="noStrike">
                          <a:solidFill>
                            <a:srgbClr val="000000"/>
                          </a:solidFill>
                          <a:latin typeface="Calibri"/>
                        </a:rPr>
                        <a:t>12.86%  </a:t>
                      </a:r>
                    </a:p>
                  </a:txBody>
                  <a:tcPr marL="0" marR="0" marT="0" marB="0" anchor="b"/>
                </a:tc>
                <a:tc>
                  <a:txBody>
                    <a:bodyPr/>
                    <a:lstStyle/>
                    <a:p>
                      <a:pPr algn="ctr" fontAlgn="b"/>
                      <a:r>
                        <a:rPr lang="fr-FR" sz="1600" b="0" i="0" u="none" strike="noStrike" dirty="0">
                          <a:solidFill>
                            <a:srgbClr val="000000"/>
                          </a:solidFill>
                          <a:latin typeface="Calibri"/>
                        </a:rPr>
                        <a:t>16.02%  </a:t>
                      </a:r>
                    </a:p>
                  </a:txBody>
                  <a:tcPr marL="0" marR="0" marT="0" marB="0" anchor="b"/>
                </a:tc>
                <a:tc>
                  <a:txBody>
                    <a:bodyPr/>
                    <a:lstStyle/>
                    <a:p>
                      <a:pPr algn="ctr" fontAlgn="b"/>
                      <a:r>
                        <a:rPr lang="fr-FR" sz="1600" b="0" i="0" u="none" strike="noStrike" dirty="0" smtClean="0">
                          <a:solidFill>
                            <a:srgbClr val="000000"/>
                          </a:solidFill>
                          <a:latin typeface="Calibri"/>
                        </a:rPr>
                        <a:t>34.22%  </a:t>
                      </a:r>
                      <a:endParaRPr lang="fr-FR" sz="1600" b="0" i="0" u="none" strike="noStrike" dirty="0">
                        <a:solidFill>
                          <a:srgbClr val="000000"/>
                        </a:solidFill>
                        <a:latin typeface="Calibri"/>
                      </a:endParaRPr>
                    </a:p>
                  </a:txBody>
                  <a:tcPr marL="0" marR="0" marT="0" marB="0" anchor="b">
                    <a:solidFill>
                      <a:srgbClr val="FF0000"/>
                    </a:solidFill>
                  </a:tcPr>
                </a:tc>
                <a:tc>
                  <a:txBody>
                    <a:bodyPr/>
                    <a:lstStyle/>
                    <a:p>
                      <a:pPr algn="ctr" fontAlgn="b"/>
                      <a:r>
                        <a:rPr lang="fr-FR" sz="1600" b="0" i="0" u="none" strike="noStrike" dirty="0">
                          <a:solidFill>
                            <a:srgbClr val="000000"/>
                          </a:solidFill>
                          <a:latin typeface="Calibri"/>
                        </a:rPr>
                        <a:t>24.76%  </a:t>
                      </a:r>
                    </a:p>
                  </a:txBody>
                  <a:tcPr marL="0" marR="0" marT="0" marB="0" anchor="b">
                    <a:solidFill>
                      <a:schemeClr val="accent1">
                        <a:lumMod val="40000"/>
                        <a:lumOff val="60000"/>
                      </a:schemeClr>
                    </a:solidFill>
                  </a:tcPr>
                </a:tc>
              </a:tr>
              <a:tr h="370840">
                <a:tc>
                  <a:txBody>
                    <a:bodyPr/>
                    <a:lstStyle/>
                    <a:p>
                      <a:pPr algn="l" fontAlgn="b"/>
                      <a:r>
                        <a:rPr lang="fr-FR" sz="1600" b="0" i="0" u="none" strike="noStrike" dirty="0">
                          <a:solidFill>
                            <a:srgbClr val="000000"/>
                          </a:solidFill>
                          <a:latin typeface="Calibri"/>
                        </a:rPr>
                        <a:t>Rarement</a:t>
                      </a:r>
                    </a:p>
                  </a:txBody>
                  <a:tcPr marL="0" marR="0" marT="0" marB="0" anchor="b"/>
                </a:tc>
                <a:tc>
                  <a:txBody>
                    <a:bodyPr/>
                    <a:lstStyle/>
                    <a:p>
                      <a:pPr algn="ctr" fontAlgn="b"/>
                      <a:r>
                        <a:rPr lang="fr-FR" sz="1600" b="0" i="0" u="none" strike="noStrike">
                          <a:solidFill>
                            <a:srgbClr val="000000"/>
                          </a:solidFill>
                          <a:latin typeface="Calibri"/>
                        </a:rPr>
                        <a:t>9.71%  </a:t>
                      </a:r>
                    </a:p>
                  </a:txBody>
                  <a:tcPr marL="0" marR="0" marT="0" marB="0" anchor="b"/>
                </a:tc>
                <a:tc>
                  <a:txBody>
                    <a:bodyPr/>
                    <a:lstStyle/>
                    <a:p>
                      <a:pPr algn="ctr" fontAlgn="b"/>
                      <a:r>
                        <a:rPr lang="fr-FR" sz="1600" b="0" i="0" u="none" strike="noStrike" dirty="0">
                          <a:solidFill>
                            <a:srgbClr val="000000"/>
                          </a:solidFill>
                          <a:latin typeface="Calibri"/>
                        </a:rPr>
                        <a:t>6.80%  </a:t>
                      </a:r>
                    </a:p>
                  </a:txBody>
                  <a:tcPr marL="0" marR="0" marT="0" marB="0" anchor="b"/>
                </a:tc>
                <a:tc>
                  <a:txBody>
                    <a:bodyPr/>
                    <a:lstStyle/>
                    <a:p>
                      <a:pPr algn="ctr" fontAlgn="b"/>
                      <a:r>
                        <a:rPr lang="fr-FR" sz="1600" b="0" i="0" u="none" strike="noStrike" dirty="0" smtClean="0">
                          <a:solidFill>
                            <a:srgbClr val="000000"/>
                          </a:solidFill>
                          <a:latin typeface="Calibri"/>
                        </a:rPr>
                        <a:t>13.59%  </a:t>
                      </a:r>
                      <a:endParaRPr lang="fr-FR" sz="1600" b="0" i="0" u="none" strike="noStrike" dirty="0">
                        <a:solidFill>
                          <a:srgbClr val="000000"/>
                        </a:solidFill>
                        <a:latin typeface="Calibri"/>
                      </a:endParaRPr>
                    </a:p>
                  </a:txBody>
                  <a:tcPr marL="0" marR="0" marT="0" marB="0" anchor="b"/>
                </a:tc>
                <a:tc>
                  <a:txBody>
                    <a:bodyPr/>
                    <a:lstStyle/>
                    <a:p>
                      <a:pPr algn="ctr" fontAlgn="b"/>
                      <a:r>
                        <a:rPr lang="fr-FR" sz="1600" b="0" i="0" u="none" strike="noStrike" dirty="0">
                          <a:solidFill>
                            <a:srgbClr val="000000"/>
                          </a:solidFill>
                          <a:latin typeface="Calibri"/>
                        </a:rPr>
                        <a:t>7.77%  </a:t>
                      </a:r>
                    </a:p>
                  </a:txBody>
                  <a:tcPr marL="0" marR="0" marT="0" marB="0" anchor="b"/>
                </a:tc>
              </a:tr>
              <a:tr h="370840">
                <a:tc>
                  <a:txBody>
                    <a:bodyPr/>
                    <a:lstStyle/>
                    <a:p>
                      <a:pPr algn="l" fontAlgn="b"/>
                      <a:r>
                        <a:rPr lang="fr-FR" sz="1600" b="0" i="0" u="none" strike="noStrike" dirty="0">
                          <a:solidFill>
                            <a:srgbClr val="000000"/>
                          </a:solidFill>
                          <a:latin typeface="Calibri"/>
                        </a:rPr>
                        <a:t>Jamais</a:t>
                      </a:r>
                    </a:p>
                  </a:txBody>
                  <a:tcPr marL="0" marR="0" marT="0" marB="0" anchor="b"/>
                </a:tc>
                <a:tc>
                  <a:txBody>
                    <a:bodyPr/>
                    <a:lstStyle/>
                    <a:p>
                      <a:pPr algn="ctr" fontAlgn="b"/>
                      <a:r>
                        <a:rPr lang="fr-FR" sz="1600" b="0" i="0" u="none" strike="noStrike" dirty="0">
                          <a:solidFill>
                            <a:srgbClr val="000000"/>
                          </a:solidFill>
                          <a:latin typeface="Calibri"/>
                        </a:rPr>
                        <a:t>57.52%  </a:t>
                      </a:r>
                    </a:p>
                  </a:txBody>
                  <a:tcPr marL="0" marR="0" marT="0" marB="0" anchor="b">
                    <a:solidFill>
                      <a:srgbClr val="43FB66"/>
                    </a:solidFill>
                  </a:tcPr>
                </a:tc>
                <a:tc>
                  <a:txBody>
                    <a:bodyPr/>
                    <a:lstStyle/>
                    <a:p>
                      <a:pPr algn="ctr" fontAlgn="b"/>
                      <a:r>
                        <a:rPr lang="fr-FR" sz="1600" b="0" i="0" u="none" strike="noStrike" dirty="0">
                          <a:solidFill>
                            <a:srgbClr val="000000"/>
                          </a:solidFill>
                          <a:latin typeface="Calibri"/>
                        </a:rPr>
                        <a:t>52.18%</a:t>
                      </a:r>
                    </a:p>
                  </a:txBody>
                  <a:tcPr marL="0" marR="0" marT="0" marB="0" anchor="b">
                    <a:solidFill>
                      <a:srgbClr val="43FB66"/>
                    </a:solidFill>
                  </a:tcPr>
                </a:tc>
                <a:tc>
                  <a:txBody>
                    <a:bodyPr/>
                    <a:lstStyle/>
                    <a:p>
                      <a:pPr algn="ctr" fontAlgn="b"/>
                      <a:r>
                        <a:rPr lang="fr-FR" sz="1600" b="0" i="0" u="none" strike="noStrike" dirty="0" smtClean="0">
                          <a:solidFill>
                            <a:srgbClr val="000000"/>
                          </a:solidFill>
                          <a:latin typeface="Calibri"/>
                        </a:rPr>
                        <a:t>24.51%  </a:t>
                      </a:r>
                      <a:endParaRPr lang="fr-FR" sz="1600" b="0" i="0" u="none" strike="noStrike" dirty="0">
                        <a:solidFill>
                          <a:srgbClr val="000000"/>
                        </a:solidFill>
                        <a:latin typeface="Calibri"/>
                      </a:endParaRPr>
                    </a:p>
                  </a:txBody>
                  <a:tcPr marL="0" marR="0" marT="0" marB="0" anchor="b"/>
                </a:tc>
                <a:tc>
                  <a:txBody>
                    <a:bodyPr/>
                    <a:lstStyle/>
                    <a:p>
                      <a:pPr algn="ctr" fontAlgn="b"/>
                      <a:r>
                        <a:rPr lang="fr-FR" sz="1600" b="0" i="0" u="none" strike="noStrike" dirty="0">
                          <a:solidFill>
                            <a:srgbClr val="000000"/>
                          </a:solidFill>
                          <a:latin typeface="Calibri"/>
                        </a:rPr>
                        <a:t>18.20%  </a:t>
                      </a:r>
                    </a:p>
                  </a:txBody>
                  <a:tcPr marL="0" marR="0" marT="0" marB="0" anchor="b"/>
                </a:tc>
              </a:tr>
            </a:tbl>
          </a:graphicData>
        </a:graphic>
      </p:graphicFrame>
      <p:sp>
        <p:nvSpPr>
          <p:cNvPr id="5" name="ZoneTexte 4"/>
          <p:cNvSpPr txBox="1"/>
          <p:nvPr/>
        </p:nvSpPr>
        <p:spPr>
          <a:xfrm>
            <a:off x="539552" y="4365104"/>
            <a:ext cx="7920880" cy="1754326"/>
          </a:xfrm>
          <a:prstGeom prst="rect">
            <a:avLst/>
          </a:prstGeom>
          <a:noFill/>
        </p:spPr>
        <p:txBody>
          <a:bodyPr wrap="square" rtlCol="0">
            <a:spAutoFit/>
          </a:bodyPr>
          <a:lstStyle/>
          <a:p>
            <a:r>
              <a:rPr lang="fr-FR" dirty="0" smtClean="0"/>
              <a:t>Les problèmes de stationnement sont surtout évoqués pour les achats, et en particulier pour les achats rapides (pain, presse, pharmacie) qui nécessitent des zones d’arrêts minutes.</a:t>
            </a:r>
          </a:p>
          <a:p>
            <a:r>
              <a:rPr lang="fr-FR" dirty="0" smtClean="0"/>
              <a:t>Le stationnement minute à proximité des écoles est fortement demandé dans les commentaires</a:t>
            </a:r>
          </a:p>
          <a:p>
            <a:r>
              <a:rPr lang="fr-FR" dirty="0" smtClean="0"/>
              <a:t>Il est moindre pour le stationnement des résidents et des actifs.</a:t>
            </a:r>
            <a:endParaRPr lang="fr-FR"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habitants veulent un stationnement en amont de la ville</a:t>
            </a:r>
            <a:endParaRPr lang="fr-FR" dirty="0"/>
          </a:p>
        </p:txBody>
      </p:sp>
      <p:graphicFrame>
        <p:nvGraphicFramePr>
          <p:cNvPr id="4" name="Espace réservé du contenu 3"/>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6275040"/>
                <a:gridCol w="1954560"/>
              </a:tblGrid>
              <a:tr h="370840">
                <a:tc>
                  <a:txBody>
                    <a:bodyPr/>
                    <a:lstStyle/>
                    <a:p>
                      <a:r>
                        <a:rPr lang="fr-FR" dirty="0" smtClean="0"/>
                        <a:t>Où</a:t>
                      </a:r>
                      <a:r>
                        <a:rPr lang="fr-FR" baseline="0" dirty="0" smtClean="0"/>
                        <a:t> doit être le stationnement des actifs en journée ?</a:t>
                      </a:r>
                      <a:endParaRPr lang="fr-FR" dirty="0"/>
                    </a:p>
                  </a:txBody>
                  <a:tcPr/>
                </a:tc>
                <a:tc>
                  <a:txBody>
                    <a:bodyPr/>
                    <a:lstStyle/>
                    <a:p>
                      <a:pPr algn="ctr"/>
                      <a:endParaRPr lang="fr-FR" dirty="0"/>
                    </a:p>
                  </a:txBody>
                  <a:tcPr/>
                </a:tc>
              </a:tr>
              <a:tr h="370840">
                <a:tc>
                  <a:txBody>
                    <a:bodyPr/>
                    <a:lstStyle/>
                    <a:p>
                      <a:r>
                        <a:rPr lang="fr-FR" dirty="0" smtClean="0"/>
                        <a:t>Avant la ville (entrées</a:t>
                      </a:r>
                      <a:r>
                        <a:rPr lang="fr-FR" baseline="0" dirty="0" smtClean="0"/>
                        <a:t> de ville, gare, place des automates…)</a:t>
                      </a:r>
                      <a:endParaRPr lang="fr-FR" dirty="0"/>
                    </a:p>
                  </a:txBody>
                  <a:tcPr/>
                </a:tc>
                <a:tc>
                  <a:txBody>
                    <a:bodyPr/>
                    <a:lstStyle/>
                    <a:p>
                      <a:pPr algn="ctr"/>
                      <a:r>
                        <a:rPr lang="fr-FR" dirty="0" smtClean="0"/>
                        <a:t>69%</a:t>
                      </a:r>
                      <a:endParaRPr lang="fr-FR" dirty="0"/>
                    </a:p>
                  </a:txBody>
                  <a:tcPr/>
                </a:tc>
              </a:tr>
              <a:tr h="370840">
                <a:tc>
                  <a:txBody>
                    <a:bodyPr/>
                    <a:lstStyle/>
                    <a:p>
                      <a:r>
                        <a:rPr lang="fr-FR" dirty="0" smtClean="0"/>
                        <a:t>Au centre ville (place du crêt,</a:t>
                      </a:r>
                      <a:r>
                        <a:rPr lang="fr-FR" baseline="0" dirty="0" smtClean="0"/>
                        <a:t> place du marché..)</a:t>
                      </a:r>
                      <a:endParaRPr lang="fr-FR" dirty="0"/>
                    </a:p>
                  </a:txBody>
                  <a:tcPr/>
                </a:tc>
                <a:tc>
                  <a:txBody>
                    <a:bodyPr/>
                    <a:lstStyle/>
                    <a:p>
                      <a:pPr algn="ctr"/>
                      <a:r>
                        <a:rPr lang="fr-FR" dirty="0" smtClean="0"/>
                        <a:t>5%</a:t>
                      </a:r>
                      <a:endParaRPr lang="fr-FR" dirty="0"/>
                    </a:p>
                  </a:txBody>
                  <a:tcPr/>
                </a:tc>
              </a:tr>
              <a:tr h="370840">
                <a:tc>
                  <a:txBody>
                    <a:bodyPr/>
                    <a:lstStyle/>
                    <a:p>
                      <a:r>
                        <a:rPr lang="fr-FR" dirty="0" smtClean="0"/>
                        <a:t>Après le centre ville (P+R de </a:t>
                      </a:r>
                      <a:r>
                        <a:rPr lang="fr-FR" dirty="0" err="1" smtClean="0"/>
                        <a:t>Perly</a:t>
                      </a:r>
                      <a:r>
                        <a:rPr lang="fr-FR" dirty="0" smtClean="0"/>
                        <a:t>)</a:t>
                      </a:r>
                      <a:endParaRPr lang="fr-FR" dirty="0"/>
                    </a:p>
                  </a:txBody>
                  <a:tcPr/>
                </a:tc>
                <a:tc>
                  <a:txBody>
                    <a:bodyPr/>
                    <a:lstStyle/>
                    <a:p>
                      <a:pPr algn="ctr"/>
                      <a:r>
                        <a:rPr lang="fr-FR" dirty="0" smtClean="0"/>
                        <a:t>26%</a:t>
                      </a:r>
                      <a:endParaRPr lang="fr-FR" dirty="0"/>
                    </a:p>
                  </a:txBody>
                  <a:tcPr/>
                </a:tc>
              </a:tr>
            </a:tbl>
          </a:graphicData>
        </a:graphic>
      </p:graphicFrame>
      <p:sp>
        <p:nvSpPr>
          <p:cNvPr id="5" name="ZoneTexte 4"/>
          <p:cNvSpPr txBox="1"/>
          <p:nvPr/>
        </p:nvSpPr>
        <p:spPr>
          <a:xfrm>
            <a:off x="683568" y="3933056"/>
            <a:ext cx="7776864" cy="923330"/>
          </a:xfrm>
          <a:prstGeom prst="rect">
            <a:avLst/>
          </a:prstGeom>
          <a:noFill/>
        </p:spPr>
        <p:txBody>
          <a:bodyPr wrap="square" rtlCol="0">
            <a:spAutoFit/>
          </a:bodyPr>
          <a:lstStyle/>
          <a:p>
            <a:r>
              <a:rPr lang="fr-FR" dirty="0" smtClean="0"/>
              <a:t>A ce jour, la majorité du stationnement des actifs se fait en ville ou après la ville, ce qui aggrave les problèmes de circulation.</a:t>
            </a:r>
          </a:p>
          <a:p>
            <a:r>
              <a:rPr lang="fr-FR" dirty="0" smtClean="0"/>
              <a:t>Le PLU doit prévoir le déplacement du P+R de </a:t>
            </a:r>
            <a:r>
              <a:rPr lang="fr-FR" dirty="0" err="1" smtClean="0"/>
              <a:t>Perly</a:t>
            </a:r>
            <a:r>
              <a:rPr lang="fr-FR" dirty="0" smtClean="0"/>
              <a:t> avant la ville.</a:t>
            </a:r>
            <a:endParaRPr lang="fr-F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fontScale="90000"/>
          </a:bodyPr>
          <a:lstStyle/>
          <a:p>
            <a:r>
              <a:rPr lang="fr-FR" dirty="0" smtClean="0"/>
              <a:t>Seulement 1 habitant sur 20 est satisfait par le projet de PLU</a:t>
            </a:r>
            <a:endParaRPr lang="fr-FR" dirty="0"/>
          </a:p>
        </p:txBody>
      </p:sp>
      <p:graphicFrame>
        <p:nvGraphicFramePr>
          <p:cNvPr id="4" name="Espace réservé du contenu 3"/>
          <p:cNvGraphicFramePr>
            <a:graphicFrameLocks noGrp="1"/>
          </p:cNvGraphicFramePr>
          <p:nvPr>
            <p:ph idx="1"/>
          </p:nvPr>
        </p:nvGraphicFramePr>
        <p:xfrm>
          <a:off x="457200" y="1600200"/>
          <a:ext cx="8229600" cy="2021840"/>
        </p:xfrm>
        <a:graphic>
          <a:graphicData uri="http://schemas.openxmlformats.org/drawingml/2006/table">
            <a:tbl>
              <a:tblPr firstRow="1" bandRow="1">
                <a:tableStyleId>{5C22544A-7EE6-4342-B048-85BDC9FD1C3A}</a:tableStyleId>
              </a:tblPr>
              <a:tblGrid>
                <a:gridCol w="6419056"/>
                <a:gridCol w="1810544"/>
              </a:tblGrid>
              <a:tr h="370840">
                <a:tc>
                  <a:txBody>
                    <a:bodyPr/>
                    <a:lstStyle/>
                    <a:p>
                      <a:r>
                        <a:rPr lang="fr-FR" dirty="0" smtClean="0"/>
                        <a:t>Concernant</a:t>
                      </a:r>
                      <a:r>
                        <a:rPr lang="fr-FR" baseline="0" dirty="0" smtClean="0"/>
                        <a:t> le PLU</a:t>
                      </a:r>
                      <a:endParaRPr lang="fr-FR" dirty="0"/>
                    </a:p>
                  </a:txBody>
                  <a:tcPr/>
                </a:tc>
                <a:tc>
                  <a:txBody>
                    <a:bodyPr/>
                    <a:lstStyle/>
                    <a:p>
                      <a:pPr algn="ctr"/>
                      <a:endParaRPr lang="fr-FR" dirty="0"/>
                    </a:p>
                  </a:txBody>
                  <a:tcPr/>
                </a:tc>
              </a:tr>
              <a:tr h="370840">
                <a:tc>
                  <a:txBody>
                    <a:bodyPr/>
                    <a:lstStyle/>
                    <a:p>
                      <a:r>
                        <a:rPr lang="fr-FR" dirty="0" smtClean="0"/>
                        <a:t>Il ne prend pas en compte mes préoccupations</a:t>
                      </a:r>
                      <a:endParaRPr lang="fr-FR" baseline="0" dirty="0" smtClean="0"/>
                    </a:p>
                    <a:p>
                      <a:endParaRPr lang="fr-FR" dirty="0"/>
                    </a:p>
                  </a:txBody>
                  <a:tcPr/>
                </a:tc>
                <a:tc>
                  <a:txBody>
                    <a:bodyPr/>
                    <a:lstStyle/>
                    <a:p>
                      <a:pPr algn="ctr"/>
                      <a:r>
                        <a:rPr lang="fr-FR" dirty="0" smtClean="0"/>
                        <a:t>30%</a:t>
                      </a:r>
                      <a:endParaRPr lang="fr-FR" dirty="0"/>
                    </a:p>
                  </a:txBody>
                  <a:tcPr/>
                </a:tc>
              </a:tr>
              <a:tr h="370840">
                <a:tc>
                  <a:txBody>
                    <a:bodyPr/>
                    <a:lstStyle/>
                    <a:p>
                      <a:r>
                        <a:rPr lang="fr-FR" dirty="0" smtClean="0"/>
                        <a:t>Pas assez </a:t>
                      </a:r>
                      <a:r>
                        <a:rPr lang="fr-FR" baseline="0" dirty="0" smtClean="0"/>
                        <a:t>d’informations suffisamment claires pour me prononcer</a:t>
                      </a:r>
                    </a:p>
                    <a:p>
                      <a:endParaRPr lang="fr-FR" dirty="0"/>
                    </a:p>
                  </a:txBody>
                  <a:tcPr/>
                </a:tc>
                <a:tc>
                  <a:txBody>
                    <a:bodyPr/>
                    <a:lstStyle/>
                    <a:p>
                      <a:pPr algn="ctr"/>
                      <a:r>
                        <a:rPr lang="fr-FR" dirty="0" smtClean="0"/>
                        <a:t>65%</a:t>
                      </a:r>
                      <a:endParaRPr lang="fr-FR" dirty="0"/>
                    </a:p>
                  </a:txBody>
                  <a:tcPr/>
                </a:tc>
              </a:tr>
              <a:tr h="370840">
                <a:tc>
                  <a:txBody>
                    <a:bodyPr/>
                    <a:lstStyle/>
                    <a:p>
                      <a:r>
                        <a:rPr lang="fr-FR" dirty="0" smtClean="0"/>
                        <a:t>Prends en compte mes préoccupations</a:t>
                      </a:r>
                      <a:endParaRPr lang="fr-FR" dirty="0"/>
                    </a:p>
                  </a:txBody>
                  <a:tcPr/>
                </a:tc>
                <a:tc>
                  <a:txBody>
                    <a:bodyPr/>
                    <a:lstStyle/>
                    <a:p>
                      <a:pPr algn="ctr"/>
                      <a:r>
                        <a:rPr lang="fr-FR" dirty="0" smtClean="0"/>
                        <a:t>5%</a:t>
                      </a:r>
                      <a:endParaRPr lang="fr-FR" dirty="0"/>
                    </a:p>
                  </a:txBody>
                  <a:tcPr/>
                </a:tc>
              </a:tr>
            </a:tbl>
          </a:graphicData>
        </a:graphic>
      </p:graphicFrame>
      <p:sp>
        <p:nvSpPr>
          <p:cNvPr id="5" name="ZoneTexte 4"/>
          <p:cNvSpPr txBox="1"/>
          <p:nvPr/>
        </p:nvSpPr>
        <p:spPr>
          <a:xfrm>
            <a:off x="755576" y="4221088"/>
            <a:ext cx="7776864" cy="1754326"/>
          </a:xfrm>
          <a:prstGeom prst="rect">
            <a:avLst/>
          </a:prstGeom>
          <a:noFill/>
        </p:spPr>
        <p:txBody>
          <a:bodyPr wrap="square" rtlCol="0">
            <a:spAutoFit/>
          </a:bodyPr>
          <a:lstStyle/>
          <a:p>
            <a:pPr>
              <a:buFont typeface="Arial" pitchFamily="34" charset="0"/>
              <a:buChar char="•"/>
            </a:pPr>
            <a:r>
              <a:rPr lang="fr-FR" dirty="0" smtClean="0"/>
              <a:t>La consultation des habitants purement formelle n’a pas permis aux habitants de s’approprier le PLU malgré l’intérêt que suscitent ces questions dans la commune</a:t>
            </a:r>
          </a:p>
          <a:p>
            <a:pPr>
              <a:buFont typeface="Arial" pitchFamily="34" charset="0"/>
              <a:buChar char="•"/>
            </a:pPr>
            <a:r>
              <a:rPr lang="fr-FR" dirty="0" smtClean="0"/>
              <a:t>L’utilisation d’un jargon technique et une information trop générale ont été les obstacles majeurs à l’implication des habitants</a:t>
            </a:r>
          </a:p>
          <a:p>
            <a:pPr>
              <a:buFont typeface="Arial" pitchFamily="34" charset="0"/>
              <a:buChar char="•"/>
            </a:pPr>
            <a:r>
              <a:rPr lang="fr-FR" dirty="0" smtClean="0"/>
              <a:t>Parmi les 35% d’habitants qui ont eu des informations seulement 1 sur 7 estime que le PLU répond à leurs préoccupations</a:t>
            </a:r>
            <a:endParaRPr lang="fr-F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450 réponses :</a:t>
            </a:r>
            <a:br>
              <a:rPr lang="fr-FR" dirty="0" smtClean="0"/>
            </a:br>
            <a:r>
              <a:rPr lang="fr-FR" dirty="0" smtClean="0"/>
              <a:t>Un sujet qui passionne</a:t>
            </a:r>
            <a:endParaRPr lang="fr-FR" dirty="0"/>
          </a:p>
        </p:txBody>
      </p:sp>
      <p:graphicFrame>
        <p:nvGraphicFramePr>
          <p:cNvPr id="4" name="Espace réservé du contenu 3"/>
          <p:cNvGraphicFramePr>
            <a:graphicFrameLocks noGrp="1"/>
          </p:cNvGraphicFramePr>
          <p:nvPr>
            <p:ph idx="1"/>
          </p:nvPr>
        </p:nvGraphicFramePr>
        <p:xfrm>
          <a:off x="457200" y="1600200"/>
          <a:ext cx="8229600" cy="2397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fr-FR" dirty="0"/>
                    </a:p>
                  </a:txBody>
                  <a:tcPr/>
                </a:tc>
                <a:tc>
                  <a:txBody>
                    <a:bodyPr/>
                    <a:lstStyle/>
                    <a:p>
                      <a:r>
                        <a:rPr lang="fr-FR" dirty="0" smtClean="0"/>
                        <a:t>Enquête 2007</a:t>
                      </a:r>
                      <a:endParaRPr lang="fr-FR" dirty="0"/>
                    </a:p>
                  </a:txBody>
                  <a:tcPr/>
                </a:tc>
                <a:tc>
                  <a:txBody>
                    <a:bodyPr/>
                    <a:lstStyle/>
                    <a:p>
                      <a:r>
                        <a:rPr lang="fr-FR" dirty="0" smtClean="0"/>
                        <a:t>Enquête 2013</a:t>
                      </a:r>
                      <a:endParaRPr lang="fr-FR" dirty="0"/>
                    </a:p>
                  </a:txBody>
                  <a:tcPr/>
                </a:tc>
              </a:tr>
              <a:tr h="370840">
                <a:tc>
                  <a:txBody>
                    <a:bodyPr/>
                    <a:lstStyle/>
                    <a:p>
                      <a:r>
                        <a:rPr lang="fr-FR" dirty="0" smtClean="0"/>
                        <a:t>Diffusion identique</a:t>
                      </a:r>
                      <a:endParaRPr lang="fr-FR" dirty="0"/>
                    </a:p>
                  </a:txBody>
                  <a:tcPr/>
                </a:tc>
                <a:tc>
                  <a:txBody>
                    <a:bodyPr/>
                    <a:lstStyle/>
                    <a:p>
                      <a:r>
                        <a:rPr lang="fr-FR" dirty="0" smtClean="0"/>
                        <a:t>Boites aux lettres</a:t>
                      </a:r>
                    </a:p>
                    <a:p>
                      <a:r>
                        <a:rPr lang="fr-FR" dirty="0" smtClean="0"/>
                        <a:t>Presse</a:t>
                      </a:r>
                    </a:p>
                    <a:p>
                      <a:r>
                        <a:rPr lang="fr-FR" dirty="0" smtClean="0"/>
                        <a:t>Internet</a:t>
                      </a:r>
                      <a:endParaRPr lang="fr-FR" dirty="0"/>
                    </a:p>
                  </a:txBody>
                  <a:tcPr/>
                </a:tc>
                <a:tc>
                  <a:txBody>
                    <a:bodyPr/>
                    <a:lstStyle/>
                    <a:p>
                      <a:r>
                        <a:rPr lang="fr-FR" dirty="0" smtClean="0"/>
                        <a:t>Boites aux lettres</a:t>
                      </a:r>
                    </a:p>
                    <a:p>
                      <a:r>
                        <a:rPr lang="fr-FR" dirty="0" smtClean="0"/>
                        <a:t>Presse</a:t>
                      </a:r>
                    </a:p>
                    <a:p>
                      <a:r>
                        <a:rPr lang="fr-FR" dirty="0" smtClean="0"/>
                        <a:t>Internet</a:t>
                      </a:r>
                    </a:p>
                  </a:txBody>
                  <a:tcPr/>
                </a:tc>
              </a:tr>
              <a:tr h="370840">
                <a:tc>
                  <a:txBody>
                    <a:bodyPr/>
                    <a:lstStyle/>
                    <a:p>
                      <a:r>
                        <a:rPr lang="fr-FR" dirty="0" smtClean="0"/>
                        <a:t>Diffusion</a:t>
                      </a:r>
                      <a:r>
                        <a:rPr lang="fr-FR" baseline="0" dirty="0" smtClean="0"/>
                        <a:t> anticipée</a:t>
                      </a:r>
                      <a:endParaRPr lang="fr-FR" dirty="0"/>
                    </a:p>
                  </a:txBody>
                  <a:tcPr/>
                </a:tc>
                <a:tc>
                  <a:txBody>
                    <a:bodyPr/>
                    <a:lstStyle/>
                    <a:p>
                      <a:r>
                        <a:rPr lang="fr-FR" dirty="0" smtClean="0"/>
                        <a:t>6 mois avant les élections</a:t>
                      </a:r>
                      <a:endParaRPr lang="fr-FR" dirty="0"/>
                    </a:p>
                  </a:txBody>
                  <a:tcPr/>
                </a:tc>
                <a:tc>
                  <a:txBody>
                    <a:bodyPr/>
                    <a:lstStyle/>
                    <a:p>
                      <a:r>
                        <a:rPr lang="fr-FR" dirty="0" smtClean="0"/>
                        <a:t>9 mois avant les élections</a:t>
                      </a:r>
                      <a:endParaRPr lang="fr-FR" dirty="0"/>
                    </a:p>
                  </a:txBody>
                  <a:tcPr/>
                </a:tc>
              </a:tr>
              <a:tr h="370840">
                <a:tc>
                  <a:txBody>
                    <a:bodyPr/>
                    <a:lstStyle/>
                    <a:p>
                      <a:r>
                        <a:rPr lang="fr-FR" dirty="0" smtClean="0"/>
                        <a:t>Sujet plus spécifique</a:t>
                      </a:r>
                      <a:endParaRPr lang="fr-FR" dirty="0"/>
                    </a:p>
                  </a:txBody>
                  <a:tcPr/>
                </a:tc>
                <a:tc>
                  <a:txBody>
                    <a:bodyPr/>
                    <a:lstStyle/>
                    <a:p>
                      <a:r>
                        <a:rPr lang="fr-FR" dirty="0" smtClean="0"/>
                        <a:t>Tous</a:t>
                      </a:r>
                      <a:r>
                        <a:rPr lang="fr-FR" baseline="0" dirty="0" smtClean="0"/>
                        <a:t> les sujets municipaux</a:t>
                      </a:r>
                      <a:endParaRPr lang="fr-FR" dirty="0"/>
                    </a:p>
                  </a:txBody>
                  <a:tcPr/>
                </a:tc>
                <a:tc>
                  <a:txBody>
                    <a:bodyPr/>
                    <a:lstStyle/>
                    <a:p>
                      <a:r>
                        <a:rPr lang="fr-FR" dirty="0" smtClean="0"/>
                        <a:t>Urbanisme</a:t>
                      </a:r>
                      <a:endParaRPr lang="fr-FR" dirty="0"/>
                    </a:p>
                  </a:txBody>
                  <a:tcPr/>
                </a:tc>
              </a:tr>
              <a:tr h="370840">
                <a:tc>
                  <a:txBody>
                    <a:bodyPr/>
                    <a:lstStyle/>
                    <a:p>
                      <a:r>
                        <a:rPr lang="fr-FR" dirty="0" smtClean="0"/>
                        <a:t>2,5 x</a:t>
                      </a:r>
                      <a:r>
                        <a:rPr lang="fr-FR" baseline="0" dirty="0" smtClean="0"/>
                        <a:t> plus de réponses</a:t>
                      </a:r>
                      <a:endParaRPr lang="fr-FR" dirty="0"/>
                    </a:p>
                  </a:txBody>
                  <a:tcPr/>
                </a:tc>
                <a:tc>
                  <a:txBody>
                    <a:bodyPr/>
                    <a:lstStyle/>
                    <a:p>
                      <a:r>
                        <a:rPr lang="fr-FR" dirty="0" smtClean="0"/>
                        <a:t>187 réponses</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450 réponses</a:t>
                      </a:r>
                      <a:endParaRPr lang="fr-FR" dirty="0"/>
                    </a:p>
                  </a:txBody>
                  <a:tcPr/>
                </a:tc>
              </a:tr>
            </a:tbl>
          </a:graphicData>
        </a:graphic>
      </p:graphicFrame>
      <p:sp>
        <p:nvSpPr>
          <p:cNvPr id="5" name="ZoneTexte 4"/>
          <p:cNvSpPr txBox="1"/>
          <p:nvPr/>
        </p:nvSpPr>
        <p:spPr>
          <a:xfrm>
            <a:off x="1043608" y="4653136"/>
            <a:ext cx="7308304" cy="1200329"/>
          </a:xfrm>
          <a:prstGeom prst="rect">
            <a:avLst/>
          </a:prstGeom>
          <a:noFill/>
        </p:spPr>
        <p:txBody>
          <a:bodyPr wrap="square" rtlCol="0">
            <a:spAutoFit/>
          </a:bodyPr>
          <a:lstStyle/>
          <a:p>
            <a:pPr>
              <a:buFont typeface="Arial" pitchFamily="34" charset="0"/>
              <a:buChar char="•"/>
            </a:pPr>
            <a:r>
              <a:rPr lang="fr-FR" sz="2400" dirty="0" smtClean="0"/>
              <a:t>Plus d’avis que lors de la procédure de consultation</a:t>
            </a:r>
          </a:p>
          <a:p>
            <a:pPr>
              <a:buFont typeface="Arial" pitchFamily="34" charset="0"/>
              <a:buChar char="•"/>
            </a:pPr>
            <a:endParaRPr lang="fr-FR" sz="2400" dirty="0" smtClean="0"/>
          </a:p>
          <a:p>
            <a:pPr>
              <a:buFont typeface="Arial" pitchFamily="34" charset="0"/>
              <a:buChar char="•"/>
            </a:pPr>
            <a:r>
              <a:rPr lang="fr-FR" sz="2400" dirty="0" smtClean="0"/>
              <a:t>St Julien a besoin d’une municipalité qui ait des oreilles</a:t>
            </a:r>
            <a:endParaRPr lang="fr-FR" sz="24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 St Julien a besoin de ses organes vitaux pour vivre</a:t>
            </a:r>
            <a:endParaRPr lang="fr-FR" dirty="0"/>
          </a:p>
        </p:txBody>
      </p:sp>
      <p:sp>
        <p:nvSpPr>
          <p:cNvPr id="3" name="Espace réservé du contenu 2"/>
          <p:cNvSpPr>
            <a:spLocks noGrp="1"/>
          </p:cNvSpPr>
          <p:nvPr>
            <p:ph idx="1"/>
          </p:nvPr>
        </p:nvSpPr>
        <p:spPr/>
        <p:txBody>
          <a:bodyPr/>
          <a:lstStyle/>
          <a:p>
            <a:r>
              <a:rPr lang="fr-FR" dirty="0" smtClean="0"/>
              <a:t>Un </a:t>
            </a:r>
            <a:r>
              <a:rPr lang="fr-FR" b="1" dirty="0" smtClean="0"/>
              <a:t>cœur de ville </a:t>
            </a:r>
            <a:r>
              <a:rPr lang="fr-FR" dirty="0" smtClean="0"/>
              <a:t>pour une ville conviviale</a:t>
            </a:r>
          </a:p>
          <a:p>
            <a:r>
              <a:rPr lang="fr-FR" dirty="0" smtClean="0"/>
              <a:t>Des </a:t>
            </a:r>
            <a:r>
              <a:rPr lang="fr-FR" b="1" dirty="0" smtClean="0"/>
              <a:t>poumons verts </a:t>
            </a:r>
            <a:r>
              <a:rPr lang="fr-FR" dirty="0" smtClean="0"/>
              <a:t>pour respirer</a:t>
            </a:r>
          </a:p>
          <a:p>
            <a:r>
              <a:rPr lang="fr-FR" dirty="0" smtClean="0"/>
              <a:t>Des </a:t>
            </a:r>
            <a:r>
              <a:rPr lang="fr-FR" b="1" dirty="0" smtClean="0"/>
              <a:t>artères</a:t>
            </a:r>
            <a:r>
              <a:rPr lang="fr-FR" dirty="0" smtClean="0"/>
              <a:t> piétonnières pour se déplacer</a:t>
            </a:r>
          </a:p>
          <a:p>
            <a:r>
              <a:rPr lang="fr-FR" dirty="0" smtClean="0"/>
              <a:t>Une </a:t>
            </a:r>
            <a:r>
              <a:rPr lang="fr-FR" b="1" dirty="0" smtClean="0"/>
              <a:t>mémoire</a:t>
            </a:r>
            <a:r>
              <a:rPr lang="fr-FR" dirty="0" smtClean="0"/>
              <a:t> pour préserver son identité</a:t>
            </a:r>
          </a:p>
          <a:p>
            <a:endParaRPr lang="fr-FR" dirty="0" smtClean="0"/>
          </a:p>
          <a:p>
            <a:pPr>
              <a:buNone/>
            </a:pPr>
            <a:r>
              <a:rPr lang="fr-FR" dirty="0" smtClean="0"/>
              <a:t>.. Et une municipalité qui ait des </a:t>
            </a:r>
            <a:r>
              <a:rPr lang="fr-FR" b="1" dirty="0" smtClean="0"/>
              <a:t>oreilles</a:t>
            </a:r>
            <a:r>
              <a:rPr lang="fr-FR" dirty="0" smtClean="0"/>
              <a:t> pour écouter !</a:t>
            </a:r>
            <a:endParaRPr lang="fr-FR"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Annexes</a:t>
            </a:r>
            <a:endParaRPr lang="fr-FR" dirty="0"/>
          </a:p>
        </p:txBody>
      </p:sp>
      <p:sp>
        <p:nvSpPr>
          <p:cNvPr id="3" name="Sous-titre 2"/>
          <p:cNvSpPr>
            <a:spLocks noGrp="1"/>
          </p:cNvSpPr>
          <p:nvPr>
            <p:ph type="subTitle" idx="1"/>
          </p:nvPr>
        </p:nvSpPr>
        <p:spPr/>
        <p:txBody>
          <a:bodyPr/>
          <a:lstStyle/>
          <a:p>
            <a:r>
              <a:rPr lang="fr-FR" dirty="0" smtClean="0"/>
              <a:t>Verbatim des habitants</a:t>
            </a:r>
          </a:p>
          <a:p>
            <a:r>
              <a:rPr lang="fr-FR" dirty="0" smtClean="0"/>
              <a:t>Extraits des réponses des habitants</a:t>
            </a:r>
            <a:endParaRPr lang="fr-FR" dirty="0"/>
          </a:p>
        </p:txBody>
      </p:sp>
    </p:spTree>
  </p:cSld>
  <p:clrMapOvr>
    <a:masterClrMapping/>
  </p:clrMapOvr>
  <p:transition>
    <p:pull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Agriculture : </a:t>
            </a:r>
            <a:br>
              <a:rPr lang="fr-FR" dirty="0" smtClean="0"/>
            </a:br>
            <a:r>
              <a:rPr lang="fr-FR" dirty="0" smtClean="0"/>
              <a:t>une exigence de préservation</a:t>
            </a:r>
            <a:endParaRPr lang="fr-FR" dirty="0"/>
          </a:p>
        </p:txBody>
      </p:sp>
      <p:graphicFrame>
        <p:nvGraphicFramePr>
          <p:cNvPr id="5" name="Espace réservé du contenu 4"/>
          <p:cNvGraphicFramePr>
            <a:graphicFrameLocks noGrp="1"/>
          </p:cNvGraphicFramePr>
          <p:nvPr>
            <p:ph idx="1"/>
          </p:nvPr>
        </p:nvGraphicFramePr>
        <p:xfrm>
          <a:off x="457200" y="1196752"/>
          <a:ext cx="8363272"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Circulation :</a:t>
            </a:r>
            <a:br>
              <a:rPr lang="fr-FR" dirty="0" smtClean="0"/>
            </a:br>
            <a:r>
              <a:rPr lang="fr-FR" sz="2700" dirty="0" smtClean="0"/>
              <a:t>Mieux organiser les flux de circulations </a:t>
            </a:r>
            <a:br>
              <a:rPr lang="fr-FR" sz="2700" dirty="0" smtClean="0"/>
            </a:br>
            <a:r>
              <a:rPr lang="fr-FR" sz="2700" dirty="0" smtClean="0"/>
              <a:t>entre les axes principaux et secondaires</a:t>
            </a:r>
            <a:endParaRPr lang="fr-FR" dirty="0"/>
          </a:p>
        </p:txBody>
      </p:sp>
      <p:graphicFrame>
        <p:nvGraphicFramePr>
          <p:cNvPr id="4" name="Espace réservé du contenu 3"/>
          <p:cNvGraphicFramePr>
            <a:graphicFrameLocks noGrp="1"/>
          </p:cNvGraphicFramePr>
          <p:nvPr>
            <p:ph idx="1"/>
          </p:nvPr>
        </p:nvGraphicFramePr>
        <p:xfrm>
          <a:off x="395536" y="1484784"/>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Circulation (suite) </a:t>
            </a:r>
            <a:br>
              <a:rPr lang="fr-FR" dirty="0" smtClean="0"/>
            </a:br>
            <a:r>
              <a:rPr lang="fr-FR" sz="2200" dirty="0" smtClean="0"/>
              <a:t>Mieux organiser les flux de circulations </a:t>
            </a:r>
            <a:br>
              <a:rPr lang="fr-FR" sz="2200" dirty="0" smtClean="0"/>
            </a:br>
            <a:r>
              <a:rPr lang="fr-FR" sz="2200" dirty="0" smtClean="0"/>
              <a:t>entre les axes principaux et secondaires</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Cœur de ville :</a:t>
            </a:r>
            <a:br>
              <a:rPr lang="fr-FR" dirty="0" smtClean="0"/>
            </a:br>
            <a:r>
              <a:rPr lang="fr-FR" dirty="0" smtClean="0"/>
              <a:t>Créer un cœur de ville convivial</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Déchets : améliorer la collecte des déchets et le tri sélectif</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Ecoles : </a:t>
            </a:r>
            <a:r>
              <a:rPr lang="fr-FR" sz="3100" dirty="0" smtClean="0"/>
              <a:t>adapter l’accueil à la croissance, réguler le stationnement, développer les cantines</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Economie : aider les entreprises à créer des emplois</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Espaces verts : </a:t>
            </a:r>
            <a:br>
              <a:rPr lang="fr-FR" dirty="0" smtClean="0"/>
            </a:br>
            <a:r>
              <a:rPr lang="fr-FR" dirty="0" smtClean="0"/>
              <a:t>Créer des espaces de respiration</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L’urgence d’un cœur de ville </a:t>
            </a:r>
            <a:br>
              <a:rPr lang="fr-FR" dirty="0" smtClean="0"/>
            </a:br>
            <a:r>
              <a:rPr lang="fr-FR" dirty="0" smtClean="0"/>
              <a:t>et de poumons verts</a:t>
            </a:r>
            <a:endParaRPr lang="fr-FR" dirty="0"/>
          </a:p>
        </p:txBody>
      </p:sp>
      <p:graphicFrame>
        <p:nvGraphicFramePr>
          <p:cNvPr id="5" name="Graphique 4"/>
          <p:cNvGraphicFramePr/>
          <p:nvPr/>
        </p:nvGraphicFramePr>
        <p:xfrm>
          <a:off x="251520" y="1628800"/>
          <a:ext cx="871296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179513" y="5517232"/>
            <a:ext cx="8964488" cy="807913"/>
          </a:xfrm>
          <a:prstGeom prst="rect">
            <a:avLst/>
          </a:prstGeom>
          <a:noFill/>
        </p:spPr>
        <p:txBody>
          <a:bodyPr wrap="square" rtlCol="0">
            <a:spAutoFit/>
          </a:bodyPr>
          <a:lstStyle/>
          <a:p>
            <a:r>
              <a:rPr lang="fr-FR" dirty="0" smtClean="0"/>
              <a:t>Les projets de la municipalité sont utiles, mais pas prioritaires </a:t>
            </a:r>
            <a:r>
              <a:rPr lang="fr-FR" sz="1050" dirty="0" smtClean="0"/>
              <a:t>(piscine, espace intergénérationnel, salle de spectacle)</a:t>
            </a:r>
          </a:p>
          <a:p>
            <a:endParaRPr lang="fr-FR" sz="1050" dirty="0"/>
          </a:p>
          <a:p>
            <a:r>
              <a:rPr lang="fr-FR" dirty="0" smtClean="0"/>
              <a:t>Pour vivre St Julien a besoin de respirer</a:t>
            </a:r>
            <a:endParaRPr lang="fr-FR" sz="3600" dirty="0"/>
          </a:p>
        </p:txBody>
      </p:sp>
      <p:sp>
        <p:nvSpPr>
          <p:cNvPr id="7" name="ZoneTexte 6"/>
          <p:cNvSpPr txBox="1"/>
          <p:nvPr/>
        </p:nvSpPr>
        <p:spPr>
          <a:xfrm>
            <a:off x="539552" y="1556792"/>
            <a:ext cx="3214021" cy="276999"/>
          </a:xfrm>
          <a:prstGeom prst="rect">
            <a:avLst/>
          </a:prstGeom>
          <a:noFill/>
        </p:spPr>
        <p:txBody>
          <a:bodyPr wrap="none" rtlCol="0">
            <a:spAutoFit/>
          </a:bodyPr>
          <a:lstStyle/>
          <a:p>
            <a:r>
              <a:rPr lang="fr-FR" sz="1200" dirty="0" smtClean="0"/>
              <a:t>Quels sont les équipements publics prioritaires ?</a:t>
            </a:r>
            <a:endParaRPr lang="fr-FR"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Marché : un marché adapté aux horaires des actifs</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Mobilité douce : </a:t>
            </a:r>
            <a:br>
              <a:rPr lang="fr-FR" dirty="0" smtClean="0"/>
            </a:br>
            <a:r>
              <a:rPr lang="fr-FR" dirty="0" smtClean="0"/>
              <a:t>Développer la mobilité douce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Mobilité douce (suite) :</a:t>
            </a:r>
            <a:br>
              <a:rPr lang="fr-FR" dirty="0" smtClean="0"/>
            </a:br>
            <a:r>
              <a:rPr lang="fr-FR" dirty="0" smtClean="0"/>
              <a:t>Développer la mobilité douce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Propreté : Améliorer la propreté</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Résidences secondaires : </a:t>
            </a:r>
            <a:br>
              <a:rPr lang="fr-FR" dirty="0" smtClean="0"/>
            </a:br>
            <a:r>
              <a:rPr lang="fr-FR" dirty="0" smtClean="0"/>
              <a:t>Mieux contrôler</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Social : aider les salariés en euros</a:t>
            </a:r>
            <a:endParaRPr lang="fr-FR" dirty="0"/>
          </a:p>
        </p:txBody>
      </p:sp>
      <p:graphicFrame>
        <p:nvGraphicFramePr>
          <p:cNvPr id="4" name="Espace réservé du contenu 3"/>
          <p:cNvGraphicFramePr>
            <a:graphicFrameLocks noGrp="1"/>
          </p:cNvGraphicFramePr>
          <p:nvPr>
            <p:ph idx="1"/>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Stationnement : </a:t>
            </a:r>
            <a:r>
              <a:rPr lang="fr-FR" sz="4000" dirty="0" smtClean="0"/>
              <a:t>Mieux penser le stationnement des actifs et pour les achats</a:t>
            </a:r>
            <a:endParaRPr lang="fr-FR" sz="4000"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Transports en commun : développer et favoriser les transports en commun</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1143000"/>
          </a:xfrm>
        </p:spPr>
        <p:txBody>
          <a:bodyPr>
            <a:normAutofit fontScale="90000"/>
          </a:bodyPr>
          <a:lstStyle/>
          <a:p>
            <a:r>
              <a:rPr lang="fr-FR" dirty="0" smtClean="0"/>
              <a:t>Urbanisme : </a:t>
            </a:r>
            <a:br>
              <a:rPr lang="fr-FR" dirty="0" smtClean="0"/>
            </a:br>
            <a:r>
              <a:rPr lang="fr-FR" sz="3600" dirty="0" smtClean="0"/>
              <a:t>Maitriser l’urbanisme pour une ville de qualité</a:t>
            </a:r>
            <a:endParaRPr lang="fr-FR" dirty="0"/>
          </a:p>
        </p:txBody>
      </p:sp>
      <p:graphicFrame>
        <p:nvGraphicFramePr>
          <p:cNvPr id="4" name="Espace réservé du contenu 3"/>
          <p:cNvGraphicFramePr>
            <a:graphicFrameLocks noGrp="1"/>
          </p:cNvGraphicFramePr>
          <p:nvPr>
            <p:ph idx="1"/>
          </p:nvPr>
        </p:nvGraphicFramePr>
        <p:xfrm>
          <a:off x="457200" y="1340768"/>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fontScale="90000"/>
          </a:bodyPr>
          <a:lstStyle/>
          <a:p>
            <a:r>
              <a:rPr lang="fr-FR" dirty="0" smtClean="0"/>
              <a:t>Urbanisme (2) :</a:t>
            </a:r>
            <a:br>
              <a:rPr lang="fr-FR" dirty="0" smtClean="0"/>
            </a:br>
            <a:r>
              <a:rPr lang="fr-FR" dirty="0" smtClean="0"/>
              <a:t> </a:t>
            </a:r>
            <a:r>
              <a:rPr lang="fr-FR" sz="3600" dirty="0" smtClean="0"/>
              <a:t>Maitriser l’urbanisme pour une ville de qualité</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nseiller\Pictures\2013-08-30 Aout 2013\Aout 2013 123.JPG"/>
          <p:cNvPicPr>
            <a:picLocks noChangeAspect="1" noChangeArrowheads="1"/>
          </p:cNvPicPr>
          <p:nvPr/>
        </p:nvPicPr>
        <p:blipFill>
          <a:blip r:embed="rId2" cstate="screen"/>
          <a:srcRect/>
          <a:stretch>
            <a:fillRect/>
          </a:stretch>
        </p:blipFill>
        <p:spPr bwMode="auto">
          <a:xfrm>
            <a:off x="1115612" y="1532789"/>
            <a:ext cx="6408716" cy="4272475"/>
          </a:xfrm>
          <a:prstGeom prst="rect">
            <a:avLst/>
          </a:prstGeom>
          <a:noFill/>
        </p:spPr>
      </p:pic>
      <p:sp>
        <p:nvSpPr>
          <p:cNvPr id="2" name="Titre 1"/>
          <p:cNvSpPr>
            <a:spLocks noGrp="1"/>
          </p:cNvSpPr>
          <p:nvPr>
            <p:ph type="title"/>
          </p:nvPr>
        </p:nvSpPr>
        <p:spPr>
          <a:xfrm>
            <a:off x="395536" y="188640"/>
            <a:ext cx="8229600" cy="1143000"/>
          </a:xfrm>
        </p:spPr>
        <p:txBody>
          <a:bodyPr>
            <a:normAutofit fontScale="90000"/>
          </a:bodyPr>
          <a:lstStyle/>
          <a:p>
            <a:r>
              <a:rPr lang="fr-FR" dirty="0" smtClean="0"/>
              <a:t>Des jardins dans les quartiers plutôt qu’un parc urbain à </a:t>
            </a:r>
            <a:r>
              <a:rPr lang="fr-FR" dirty="0" err="1" smtClean="0"/>
              <a:t>Chabloux</a:t>
            </a:r>
            <a:endParaRPr lang="fr-FR" dirty="0"/>
          </a:p>
        </p:txBody>
      </p:sp>
      <p:graphicFrame>
        <p:nvGraphicFramePr>
          <p:cNvPr id="7" name="Espace réservé du contenu 6"/>
          <p:cNvGraphicFramePr>
            <a:graphicFrameLocks noGrp="1"/>
          </p:cNvGraphicFramePr>
          <p:nvPr>
            <p:ph idx="1"/>
          </p:nvPr>
        </p:nvGraphicFramePr>
        <p:xfrm>
          <a:off x="2483768" y="1700808"/>
          <a:ext cx="4896544" cy="1046480"/>
        </p:xfrm>
        <a:graphic>
          <a:graphicData uri="http://schemas.openxmlformats.org/drawingml/2006/table">
            <a:tbl>
              <a:tblPr firstRow="1" bandRow="1">
                <a:tableStyleId>{5C22544A-7EE6-4342-B048-85BDC9FD1C3A}</a:tableStyleId>
              </a:tblPr>
              <a:tblGrid>
                <a:gridCol w="3951016"/>
                <a:gridCol w="945528"/>
              </a:tblGrid>
              <a:tr h="154816">
                <a:tc>
                  <a:txBody>
                    <a:bodyPr/>
                    <a:lstStyle/>
                    <a:p>
                      <a:pPr algn="l" fontAlgn="b"/>
                      <a:r>
                        <a:rPr lang="fr-FR" sz="2000" b="0" i="0" u="none" strike="noStrike" dirty="0" smtClean="0">
                          <a:solidFill>
                            <a:srgbClr val="000000"/>
                          </a:solidFill>
                          <a:latin typeface="Calibri"/>
                        </a:rPr>
                        <a:t> Jardins </a:t>
                      </a:r>
                      <a:r>
                        <a:rPr lang="fr-FR" sz="2000" b="0" i="0" u="none" strike="noStrike" dirty="0">
                          <a:solidFill>
                            <a:srgbClr val="000000"/>
                          </a:solidFill>
                          <a:latin typeface="Calibri"/>
                        </a:rPr>
                        <a:t>publics dans les quartiers</a:t>
                      </a: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tc>
                  <a:txBody>
                    <a:bodyPr/>
                    <a:lstStyle/>
                    <a:p>
                      <a:pPr algn="ctr" fontAlgn="b"/>
                      <a:r>
                        <a:rPr lang="fr-FR" sz="2000" b="0" i="0" u="none" strike="noStrike" dirty="0">
                          <a:solidFill>
                            <a:srgbClr val="000000"/>
                          </a:solidFill>
                          <a:latin typeface="Calibri"/>
                        </a:rPr>
                        <a:t>49</a:t>
                      </a:r>
                      <a:r>
                        <a:rPr lang="fr-FR" sz="2000" b="0" i="0" u="none" strike="noStrike" dirty="0" smtClean="0">
                          <a:solidFill>
                            <a:srgbClr val="000000"/>
                          </a:solidFill>
                          <a:latin typeface="Calibri"/>
                        </a:rPr>
                        <a:t>% </a:t>
                      </a:r>
                      <a:endParaRPr lang="fr-FR" sz="2000" b="0" i="0" u="none" strike="noStrike" dirty="0">
                        <a:solidFill>
                          <a:srgbClr val="000000"/>
                        </a:solidFill>
                        <a:latin typeface="Calibri"/>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noFill/>
                  </a:tcPr>
                </a:tc>
              </a:tr>
              <a:tr h="370840">
                <a:tc>
                  <a:txBody>
                    <a:bodyPr/>
                    <a:lstStyle/>
                    <a:p>
                      <a:pPr algn="l" fontAlgn="b"/>
                      <a:r>
                        <a:rPr lang="fr-FR" sz="2000" b="0" i="0" u="none" strike="noStrike" dirty="0" smtClean="0">
                          <a:solidFill>
                            <a:srgbClr val="000000"/>
                          </a:solidFill>
                          <a:latin typeface="Calibri"/>
                        </a:rPr>
                        <a:t> Un </a:t>
                      </a:r>
                      <a:r>
                        <a:rPr lang="fr-FR" sz="2000" b="0" i="0" u="none" strike="noStrike" dirty="0">
                          <a:solidFill>
                            <a:srgbClr val="000000"/>
                          </a:solidFill>
                          <a:latin typeface="Calibri"/>
                        </a:rPr>
                        <a:t>grand parc public dans la ville</a:t>
                      </a:r>
                    </a:p>
                  </a:txBody>
                  <a:tcPr marL="0" marR="0" marT="0" marB="0" anchor="b">
                    <a:lnT w="9525" cap="flat" cmpd="sng" algn="ctr">
                      <a:solidFill>
                        <a:schemeClr val="tx1"/>
                      </a:solidFill>
                      <a:prstDash val="solid"/>
                      <a:round/>
                      <a:headEnd type="none" w="med" len="med"/>
                      <a:tailEnd type="none" w="med" len="med"/>
                    </a:lnT>
                    <a:noFill/>
                  </a:tcPr>
                </a:tc>
                <a:tc>
                  <a:txBody>
                    <a:bodyPr/>
                    <a:lstStyle/>
                    <a:p>
                      <a:pPr algn="ctr" fontAlgn="b"/>
                      <a:r>
                        <a:rPr lang="fr-FR" sz="2000" b="0" i="0" u="none" strike="noStrike" dirty="0">
                          <a:solidFill>
                            <a:srgbClr val="000000"/>
                          </a:solidFill>
                          <a:latin typeface="Calibri"/>
                        </a:rPr>
                        <a:t>36%</a:t>
                      </a:r>
                    </a:p>
                  </a:txBody>
                  <a:tcPr marL="0" marR="0" marT="0" marB="0" anchor="b">
                    <a:lnT w="9525" cap="flat" cmpd="sng" algn="ctr">
                      <a:solidFill>
                        <a:schemeClr val="tx1"/>
                      </a:solidFill>
                      <a:prstDash val="solid"/>
                      <a:round/>
                      <a:headEnd type="none" w="med" len="med"/>
                      <a:tailEnd type="none" w="med" len="med"/>
                    </a:lnT>
                    <a:noFill/>
                  </a:tcPr>
                </a:tc>
              </a:tr>
              <a:tr h="370840">
                <a:tc>
                  <a:txBody>
                    <a:bodyPr/>
                    <a:lstStyle/>
                    <a:p>
                      <a:pPr algn="l" fontAlgn="b"/>
                      <a:r>
                        <a:rPr lang="fr-FR" sz="2000" b="0" i="0" u="none" strike="noStrike" dirty="0" smtClean="0">
                          <a:solidFill>
                            <a:srgbClr val="000000"/>
                          </a:solidFill>
                          <a:latin typeface="Calibri"/>
                        </a:rPr>
                        <a:t> Il </a:t>
                      </a:r>
                      <a:r>
                        <a:rPr lang="fr-FR" sz="2000" b="0" i="0" u="none" strike="noStrike" dirty="0">
                          <a:solidFill>
                            <a:srgbClr val="000000"/>
                          </a:solidFill>
                          <a:latin typeface="Calibri"/>
                        </a:rPr>
                        <a:t>y a assez d'espaces verts</a:t>
                      </a:r>
                    </a:p>
                  </a:txBody>
                  <a:tcPr marL="0" marR="0" marT="0" marB="0" anchor="b">
                    <a:noFill/>
                  </a:tcPr>
                </a:tc>
                <a:tc>
                  <a:txBody>
                    <a:bodyPr/>
                    <a:lstStyle/>
                    <a:p>
                      <a:pPr algn="ctr" fontAlgn="b"/>
                      <a:r>
                        <a:rPr lang="fr-FR" sz="2000" b="0" i="0" u="none" strike="noStrike" dirty="0">
                          <a:solidFill>
                            <a:srgbClr val="000000"/>
                          </a:solidFill>
                          <a:latin typeface="Calibri"/>
                        </a:rPr>
                        <a:t>15%</a:t>
                      </a:r>
                    </a:p>
                  </a:txBody>
                  <a:tcPr marL="0" marR="0" marT="0" marB="0" anchor="b">
                    <a:noFill/>
                  </a:tcPr>
                </a:tc>
              </a:tr>
            </a:tbl>
          </a:graphicData>
        </a:graphic>
      </p:graphicFrame>
      <p:sp>
        <p:nvSpPr>
          <p:cNvPr id="8" name="ZoneTexte 7"/>
          <p:cNvSpPr txBox="1"/>
          <p:nvPr/>
        </p:nvSpPr>
        <p:spPr>
          <a:xfrm>
            <a:off x="467544" y="5877272"/>
            <a:ext cx="8424937" cy="646331"/>
          </a:xfrm>
          <a:prstGeom prst="rect">
            <a:avLst/>
          </a:prstGeom>
          <a:noFill/>
        </p:spPr>
        <p:txBody>
          <a:bodyPr wrap="square" rtlCol="0">
            <a:spAutoFit/>
          </a:bodyPr>
          <a:lstStyle/>
          <a:p>
            <a:r>
              <a:rPr lang="fr-FR" dirty="0" smtClean="0"/>
              <a:t>Les habitants, qui sont majoritairement des actifs, ont besoin d’espaces verts au quotidien et pas seulement pour une promenade du week-end</a:t>
            </a:r>
            <a:endParaRPr lang="fr-FR"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Urbanisme (3) : </a:t>
            </a:r>
            <a:br>
              <a:rPr lang="fr-FR" dirty="0" smtClean="0"/>
            </a:br>
            <a:r>
              <a:rPr lang="fr-FR" dirty="0" smtClean="0"/>
              <a:t> </a:t>
            </a:r>
            <a:r>
              <a:rPr lang="fr-FR" sz="3600" dirty="0" smtClean="0"/>
              <a:t>Maitriser l’urbanisme pour une ville de qualité</a:t>
            </a:r>
            <a:endParaRPr lang="fr-FR" dirty="0"/>
          </a:p>
        </p:txBody>
      </p:sp>
      <p:graphicFrame>
        <p:nvGraphicFramePr>
          <p:cNvPr id="4" name="Espace réservé du contenu 3"/>
          <p:cNvGraphicFramePr>
            <a:graphicFrameLocks noGrp="1"/>
          </p:cNvGraphicFramePr>
          <p:nvPr>
            <p:ph idx="1"/>
          </p:nvPr>
        </p:nvGraphicFramePr>
        <p:xfrm>
          <a:off x="467544" y="1484784"/>
          <a:ext cx="822960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Urbanisme (4) : </a:t>
            </a:r>
            <a:br>
              <a:rPr lang="fr-FR" dirty="0" smtClean="0"/>
            </a:br>
            <a:r>
              <a:rPr lang="fr-FR" dirty="0" smtClean="0"/>
              <a:t> </a:t>
            </a:r>
            <a:r>
              <a:rPr lang="fr-FR" sz="3600" dirty="0" smtClean="0"/>
              <a:t>Maitriser l’urbanisme pour une ville de qualité</a:t>
            </a:r>
            <a:endParaRPr lang="fr-FR" dirty="0"/>
          </a:p>
        </p:txBody>
      </p:sp>
      <p:graphicFrame>
        <p:nvGraphicFramePr>
          <p:cNvPr id="4" name="Espace réservé du contenu 3"/>
          <p:cNvGraphicFramePr>
            <a:graphicFrameLocks noGrp="1"/>
          </p:cNvGraphicFramePr>
          <p:nvPr>
            <p:ph idx="1"/>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Urbanisme (5) :</a:t>
            </a:r>
            <a:br>
              <a:rPr lang="fr-FR" dirty="0" smtClean="0"/>
            </a:br>
            <a:r>
              <a:rPr lang="fr-FR" dirty="0" smtClean="0"/>
              <a:t> </a:t>
            </a:r>
            <a:r>
              <a:rPr lang="fr-FR" sz="3600" dirty="0" smtClean="0"/>
              <a:t>Maitriser l’urbanisme pour une ville de qualité</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 vivre, St Julien a besoin </a:t>
            </a:r>
            <a:br>
              <a:rPr lang="fr-FR" dirty="0" smtClean="0"/>
            </a:br>
            <a:r>
              <a:rPr lang="fr-FR" dirty="0" smtClean="0"/>
              <a:t>d’un cœur de ville</a:t>
            </a:r>
            <a:endParaRPr lang="fr-FR" dirty="0"/>
          </a:p>
        </p:txBody>
      </p:sp>
      <p:graphicFrame>
        <p:nvGraphicFramePr>
          <p:cNvPr id="5" name="Graphique 4"/>
          <p:cNvGraphicFramePr/>
          <p:nvPr/>
        </p:nvGraphicFramePr>
        <p:xfrm>
          <a:off x="539552" y="1700808"/>
          <a:ext cx="7991476" cy="2352675"/>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3275855" y="4725144"/>
            <a:ext cx="5688633" cy="1477328"/>
          </a:xfrm>
          <a:prstGeom prst="rect">
            <a:avLst/>
          </a:prstGeom>
          <a:noFill/>
        </p:spPr>
        <p:txBody>
          <a:bodyPr wrap="square" rtlCol="0">
            <a:spAutoFit/>
          </a:bodyPr>
          <a:lstStyle/>
          <a:p>
            <a:pPr>
              <a:buFont typeface="Arial" pitchFamily="34" charset="0"/>
              <a:buChar char="•"/>
            </a:pPr>
            <a:r>
              <a:rPr lang="fr-FR" dirty="0" smtClean="0"/>
              <a:t>Seulement 1 habitant sur 10 pense, comme la municipalité, que St Julien n’a pas besoin de renforcer son cœur de ville</a:t>
            </a:r>
          </a:p>
          <a:p>
            <a:pPr>
              <a:buFont typeface="Arial" pitchFamily="34" charset="0"/>
              <a:buChar char="•"/>
            </a:pPr>
            <a:r>
              <a:rPr lang="fr-FR" dirty="0" smtClean="0"/>
              <a:t>Les habitants souhaiteraient que le cœur de ville soit sur la place du crêt ou la place de la libération</a:t>
            </a:r>
          </a:p>
        </p:txBody>
      </p:sp>
      <p:pic>
        <p:nvPicPr>
          <p:cNvPr id="2050" name="Picture 2" descr="C:\Users\conseiller\Pictures\2013-08-30 Aout 2013\Aout 2013 094.JPG"/>
          <p:cNvPicPr>
            <a:picLocks noChangeAspect="1" noChangeArrowheads="1"/>
          </p:cNvPicPr>
          <p:nvPr/>
        </p:nvPicPr>
        <p:blipFill>
          <a:blip r:embed="rId3" cstate="screen"/>
          <a:srcRect/>
          <a:stretch>
            <a:fillRect/>
          </a:stretch>
        </p:blipFill>
        <p:spPr bwMode="auto">
          <a:xfrm>
            <a:off x="251520" y="4419110"/>
            <a:ext cx="2880320" cy="216024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St Julien a besoin d’artères piétonnes</a:t>
            </a:r>
            <a:endParaRPr lang="fr-FR" dirty="0"/>
          </a:p>
        </p:txBody>
      </p:sp>
      <p:sp>
        <p:nvSpPr>
          <p:cNvPr id="3" name="Espace réservé du contenu 2"/>
          <p:cNvSpPr>
            <a:spLocks noGrp="1"/>
          </p:cNvSpPr>
          <p:nvPr>
            <p:ph idx="1"/>
          </p:nvPr>
        </p:nvSpPr>
        <p:spPr>
          <a:xfrm>
            <a:off x="467544" y="1484784"/>
            <a:ext cx="8507288" cy="4525963"/>
          </a:xfrm>
        </p:spPr>
        <p:txBody>
          <a:bodyPr>
            <a:normAutofit/>
          </a:bodyPr>
          <a:lstStyle/>
          <a:p>
            <a:pPr>
              <a:buNone/>
            </a:pPr>
            <a:r>
              <a:rPr lang="fr-FR" sz="2800" dirty="0" smtClean="0"/>
              <a:t>Deux tiers des habitants veulent des zones piétonnes</a:t>
            </a:r>
          </a:p>
          <a:p>
            <a:pPr marL="971550" lvl="1" indent="-514350">
              <a:buFont typeface="+mj-lt"/>
              <a:buAutoNum type="arabicPeriod"/>
            </a:pPr>
            <a:r>
              <a:rPr lang="fr-FR" sz="2400" dirty="0" smtClean="0"/>
              <a:t>Dans la </a:t>
            </a:r>
            <a:r>
              <a:rPr lang="fr-FR" sz="2400" dirty="0" err="1" smtClean="0"/>
              <a:t>Grand’rue</a:t>
            </a:r>
            <a:r>
              <a:rPr lang="fr-FR" sz="2400" dirty="0" smtClean="0"/>
              <a:t> en priorité</a:t>
            </a:r>
          </a:p>
          <a:p>
            <a:pPr marL="971550" lvl="1" indent="-514350">
              <a:buFont typeface="+mj-lt"/>
              <a:buAutoNum type="arabicPeriod"/>
            </a:pPr>
            <a:r>
              <a:rPr lang="fr-FR" sz="2400" dirty="0" smtClean="0"/>
              <a:t>Autour de la poste</a:t>
            </a:r>
          </a:p>
          <a:p>
            <a:pPr marL="971550" lvl="1" indent="-514350">
              <a:buFont typeface="+mj-lt"/>
              <a:buAutoNum type="arabicPeriod"/>
            </a:pPr>
            <a:r>
              <a:rPr lang="fr-FR" sz="2400" dirty="0" smtClean="0"/>
              <a:t>Sont aussi citées la rue Amédée VIII et la place du marché les jours de marché</a:t>
            </a:r>
          </a:p>
        </p:txBody>
      </p:sp>
      <p:pic>
        <p:nvPicPr>
          <p:cNvPr id="3074" name="Picture 2" descr="C:\Users\conseiller\Pictures\2013-08-30 Aout 2013\Aout 2013 099.JPG"/>
          <p:cNvPicPr>
            <a:picLocks noChangeAspect="1" noChangeArrowheads="1"/>
          </p:cNvPicPr>
          <p:nvPr/>
        </p:nvPicPr>
        <p:blipFill>
          <a:blip r:embed="rId2" cstate="screen"/>
          <a:srcRect/>
          <a:stretch>
            <a:fillRect/>
          </a:stretch>
        </p:blipFill>
        <p:spPr bwMode="auto">
          <a:xfrm>
            <a:off x="2483768" y="3717032"/>
            <a:ext cx="3899925" cy="2924944"/>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habitants souhaitent des itinéraires pour se déplacer à pied dans la ville</a:t>
            </a:r>
            <a:endParaRPr lang="fr-FR" dirty="0"/>
          </a:p>
        </p:txBody>
      </p:sp>
      <p:graphicFrame>
        <p:nvGraphicFramePr>
          <p:cNvPr id="4" name="Espace réservé du contenu 3"/>
          <p:cNvGraphicFramePr>
            <a:graphicFrameLocks noGrp="1"/>
          </p:cNvGraphicFramePr>
          <p:nvPr>
            <p:ph idx="1"/>
          </p:nvPr>
        </p:nvGraphicFramePr>
        <p:xfrm>
          <a:off x="467544" y="2060848"/>
          <a:ext cx="8136904" cy="1483360"/>
        </p:xfrm>
        <a:graphic>
          <a:graphicData uri="http://schemas.openxmlformats.org/drawingml/2006/table">
            <a:tbl>
              <a:tblPr firstRow="1" bandRow="1">
                <a:tableStyleId>{5C22544A-7EE6-4342-B048-85BDC9FD1C3A}</a:tableStyleId>
              </a:tblPr>
              <a:tblGrid>
                <a:gridCol w="6408712"/>
                <a:gridCol w="1728192"/>
              </a:tblGrid>
              <a:tr h="370840">
                <a:tc>
                  <a:txBody>
                    <a:bodyPr/>
                    <a:lstStyle/>
                    <a:p>
                      <a:r>
                        <a:rPr lang="fr-FR" dirty="0" smtClean="0"/>
                        <a:t>Des itinéraires</a:t>
                      </a:r>
                      <a:r>
                        <a:rPr lang="fr-FR" baseline="0" dirty="0" smtClean="0"/>
                        <a:t> piétonniers entre le centre ville et les quartiers</a:t>
                      </a:r>
                      <a:endParaRPr lang="fr-FR" dirty="0"/>
                    </a:p>
                  </a:txBody>
                  <a:tcPr>
                    <a:noFill/>
                  </a:tcPr>
                </a:tc>
                <a:tc>
                  <a:txBody>
                    <a:bodyPr/>
                    <a:lstStyle/>
                    <a:p>
                      <a:endParaRPr lang="fr-FR"/>
                    </a:p>
                  </a:txBody>
                  <a:tcPr>
                    <a:noFill/>
                  </a:tcPr>
                </a:tc>
              </a:tr>
              <a:tr h="370840">
                <a:tc>
                  <a:txBody>
                    <a:bodyPr/>
                    <a:lstStyle/>
                    <a:p>
                      <a:pPr algn="l" fontAlgn="b">
                        <a:buFont typeface="Wingdings" pitchFamily="2" charset="2"/>
                        <a:buChar char="Ø"/>
                      </a:pPr>
                      <a:r>
                        <a:rPr lang="fr-FR" sz="1800" b="0" i="0" u="none" strike="noStrike" dirty="0" smtClean="0">
                          <a:solidFill>
                            <a:srgbClr val="000000"/>
                          </a:solidFill>
                          <a:latin typeface="Calibri"/>
                        </a:rPr>
                        <a:t> C'est </a:t>
                      </a:r>
                      <a:r>
                        <a:rPr lang="fr-FR" sz="1800" b="0" i="0" u="none" strike="noStrike" dirty="0">
                          <a:solidFill>
                            <a:srgbClr val="000000"/>
                          </a:solidFill>
                          <a:latin typeface="Calibri"/>
                        </a:rPr>
                        <a:t>une urgence</a:t>
                      </a:r>
                    </a:p>
                  </a:txBody>
                  <a:tcPr marL="0" marR="0" marT="0" marB="0" anchor="b">
                    <a:noFill/>
                  </a:tcPr>
                </a:tc>
                <a:tc>
                  <a:txBody>
                    <a:bodyPr/>
                    <a:lstStyle/>
                    <a:p>
                      <a:pPr algn="ctr" fontAlgn="b"/>
                      <a:r>
                        <a:rPr lang="fr-FR" sz="1800" b="0" i="0" u="none" strike="noStrike" dirty="0">
                          <a:solidFill>
                            <a:srgbClr val="000000"/>
                          </a:solidFill>
                          <a:latin typeface="Calibri"/>
                        </a:rPr>
                        <a:t>26%</a:t>
                      </a:r>
                    </a:p>
                  </a:txBody>
                  <a:tcPr marL="0" marR="0" marT="0" marB="0" anchor="b">
                    <a:noFill/>
                  </a:tcPr>
                </a:tc>
              </a:tr>
              <a:tr h="370840">
                <a:tc>
                  <a:txBody>
                    <a:bodyPr/>
                    <a:lstStyle/>
                    <a:p>
                      <a:pPr algn="l" fontAlgn="b">
                        <a:buFont typeface="Wingdings" pitchFamily="2" charset="2"/>
                        <a:buChar char="Ø"/>
                      </a:pPr>
                      <a:r>
                        <a:rPr lang="fr-FR" sz="1800" b="0" i="0" u="none" strike="noStrike" dirty="0" smtClean="0">
                          <a:solidFill>
                            <a:srgbClr val="000000"/>
                          </a:solidFill>
                          <a:latin typeface="Calibri"/>
                        </a:rPr>
                        <a:t> Ce </a:t>
                      </a:r>
                      <a:r>
                        <a:rPr lang="fr-FR" sz="1800" b="0" i="0" u="none" strike="noStrike" dirty="0">
                          <a:solidFill>
                            <a:srgbClr val="000000"/>
                          </a:solidFill>
                          <a:latin typeface="Calibri"/>
                        </a:rPr>
                        <a:t>serait bien</a:t>
                      </a:r>
                    </a:p>
                  </a:txBody>
                  <a:tcPr marL="0" marR="0" marT="0" marB="0" anchor="b">
                    <a:noFill/>
                  </a:tcPr>
                </a:tc>
                <a:tc>
                  <a:txBody>
                    <a:bodyPr/>
                    <a:lstStyle/>
                    <a:p>
                      <a:pPr algn="ctr" fontAlgn="b"/>
                      <a:r>
                        <a:rPr lang="fr-FR" sz="1800" b="0" i="0" u="none" strike="noStrike" dirty="0">
                          <a:solidFill>
                            <a:srgbClr val="000000"/>
                          </a:solidFill>
                          <a:latin typeface="Calibri"/>
                        </a:rPr>
                        <a:t>64%</a:t>
                      </a:r>
                    </a:p>
                  </a:txBody>
                  <a:tcPr marL="0" marR="0" marT="0" marB="0" anchor="b">
                    <a:noFill/>
                  </a:tcPr>
                </a:tc>
              </a:tr>
              <a:tr h="370840">
                <a:tc>
                  <a:txBody>
                    <a:bodyPr/>
                    <a:lstStyle/>
                    <a:p>
                      <a:pPr algn="l" fontAlgn="b">
                        <a:buFont typeface="Wingdings" pitchFamily="2" charset="2"/>
                        <a:buChar char="Ø"/>
                      </a:pPr>
                      <a:r>
                        <a:rPr lang="fr-FR" sz="1800" b="0" i="0" u="none" strike="noStrike" dirty="0" smtClean="0">
                          <a:solidFill>
                            <a:srgbClr val="000000"/>
                          </a:solidFill>
                          <a:latin typeface="Calibri"/>
                        </a:rPr>
                        <a:t> Ce </a:t>
                      </a:r>
                      <a:r>
                        <a:rPr lang="fr-FR" sz="1800" b="0" i="0" u="none" strike="noStrike" dirty="0">
                          <a:solidFill>
                            <a:srgbClr val="000000"/>
                          </a:solidFill>
                          <a:latin typeface="Calibri"/>
                        </a:rPr>
                        <a:t>n'est pas nécessaire</a:t>
                      </a:r>
                    </a:p>
                  </a:txBody>
                  <a:tcPr marL="0" marR="0" marT="0" marB="0" anchor="b">
                    <a:noFill/>
                  </a:tcPr>
                </a:tc>
                <a:tc>
                  <a:txBody>
                    <a:bodyPr/>
                    <a:lstStyle/>
                    <a:p>
                      <a:pPr algn="ctr" fontAlgn="b"/>
                      <a:r>
                        <a:rPr lang="fr-FR" sz="1800" b="0" i="0" u="none" strike="noStrike" dirty="0">
                          <a:solidFill>
                            <a:srgbClr val="000000"/>
                          </a:solidFill>
                          <a:latin typeface="Calibri"/>
                        </a:rPr>
                        <a:t>10%</a:t>
                      </a:r>
                    </a:p>
                  </a:txBody>
                  <a:tcPr marL="0" marR="0" marT="0" marB="0" anchor="b">
                    <a:noFill/>
                  </a:tcPr>
                </a:tc>
              </a:tr>
            </a:tbl>
          </a:graphicData>
        </a:graphic>
      </p:graphicFrame>
      <p:sp>
        <p:nvSpPr>
          <p:cNvPr id="5" name="ZoneTexte 4"/>
          <p:cNvSpPr txBox="1"/>
          <p:nvPr/>
        </p:nvSpPr>
        <p:spPr>
          <a:xfrm>
            <a:off x="4067943" y="4653136"/>
            <a:ext cx="4752529" cy="923330"/>
          </a:xfrm>
          <a:prstGeom prst="rect">
            <a:avLst/>
          </a:prstGeom>
          <a:noFill/>
        </p:spPr>
        <p:txBody>
          <a:bodyPr wrap="square" rtlCol="0">
            <a:spAutoFit/>
          </a:bodyPr>
          <a:lstStyle/>
          <a:p>
            <a:r>
              <a:rPr lang="fr-FR" dirty="0" smtClean="0"/>
              <a:t>Des itinéraires piétonniers agréables et sécurisés permettront de réduire l’utilisation de la voiture sur les courtes distances.</a:t>
            </a:r>
            <a:endParaRPr lang="fr-FR" dirty="0"/>
          </a:p>
        </p:txBody>
      </p:sp>
      <p:pic>
        <p:nvPicPr>
          <p:cNvPr id="4098" name="Picture 2" descr="C:\Users\conseiller\Pictures\2013-08-30 Aout 2013\Aout 2013 086.JPG"/>
          <p:cNvPicPr>
            <a:picLocks noChangeAspect="1" noChangeArrowheads="1"/>
          </p:cNvPicPr>
          <p:nvPr/>
        </p:nvPicPr>
        <p:blipFill>
          <a:blip r:embed="rId2" cstate="screen"/>
          <a:srcRect/>
          <a:stretch>
            <a:fillRect/>
          </a:stretch>
        </p:blipFill>
        <p:spPr bwMode="auto">
          <a:xfrm>
            <a:off x="179513" y="3859306"/>
            <a:ext cx="3816424" cy="2862318"/>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espaces agricoles doivent être durablement protégés</a:t>
            </a:r>
            <a:endParaRPr lang="fr-FR" dirty="0"/>
          </a:p>
        </p:txBody>
      </p:sp>
      <p:pic>
        <p:nvPicPr>
          <p:cNvPr id="5123" name="Picture 3" descr="C:\Users\conseiller\Pictures\2013-08-30 Aout 2013\Aout 2013 102.JPG"/>
          <p:cNvPicPr>
            <a:picLocks noChangeAspect="1" noChangeArrowheads="1"/>
          </p:cNvPicPr>
          <p:nvPr/>
        </p:nvPicPr>
        <p:blipFill>
          <a:blip r:embed="rId2" cstate="screen"/>
          <a:srcRect/>
          <a:stretch>
            <a:fillRect/>
          </a:stretch>
        </p:blipFill>
        <p:spPr bwMode="auto">
          <a:xfrm>
            <a:off x="1331640" y="1700808"/>
            <a:ext cx="6624736" cy="4968552"/>
          </a:xfrm>
          <a:prstGeom prst="rect">
            <a:avLst/>
          </a:prstGeom>
          <a:noFill/>
        </p:spPr>
      </p:pic>
      <p:sp>
        <p:nvSpPr>
          <p:cNvPr id="3" name="Espace réservé du contenu 2"/>
          <p:cNvSpPr>
            <a:spLocks noGrp="1"/>
          </p:cNvSpPr>
          <p:nvPr>
            <p:ph idx="1"/>
          </p:nvPr>
        </p:nvSpPr>
        <p:spPr>
          <a:xfrm>
            <a:off x="1331640" y="1700808"/>
            <a:ext cx="6624736" cy="4968552"/>
          </a:xfrm>
        </p:spPr>
        <p:txBody>
          <a:bodyPr>
            <a:normAutofit/>
          </a:bodyPr>
          <a:lstStyle/>
          <a:p>
            <a:pPr algn="ctr">
              <a:buNone/>
            </a:pPr>
            <a:r>
              <a:rPr lang="fr-FR" sz="2800" dirty="0" smtClean="0"/>
              <a:t>La quasi-totalité des habitants (86%) exige de mieux préserver les espaces </a:t>
            </a:r>
            <a:r>
              <a:rPr lang="fr-FR" sz="2800" dirty="0" smtClean="0"/>
              <a:t>agricoles</a:t>
            </a:r>
          </a:p>
          <a:p>
            <a:pPr algn="ctr">
              <a:buNone/>
            </a:pPr>
            <a:endParaRPr lang="fr-FR" sz="2800" dirty="0" smtClean="0"/>
          </a:p>
          <a:p>
            <a:pPr algn="ctr">
              <a:buNone/>
            </a:pPr>
            <a:endParaRPr lang="fr-FR" sz="2800" dirty="0" smtClean="0"/>
          </a:p>
          <a:p>
            <a:pPr algn="ctr">
              <a:buNone/>
            </a:pPr>
            <a:endParaRPr lang="fr-FR" sz="2800" dirty="0" smtClean="0"/>
          </a:p>
          <a:p>
            <a:pPr algn="ctr">
              <a:buNone/>
            </a:pPr>
            <a:endParaRPr lang="fr-FR" sz="2800" dirty="0" smtClean="0"/>
          </a:p>
          <a:p>
            <a:pPr algn="ctr">
              <a:buNone/>
            </a:pPr>
            <a:endParaRPr lang="fr-FR" sz="2800" dirty="0" smtClean="0"/>
          </a:p>
          <a:p>
            <a:pPr algn="ctr">
              <a:buNone/>
            </a:pPr>
            <a:r>
              <a:rPr lang="fr-FR" sz="2800" dirty="0" smtClean="0"/>
              <a:t>Au contraire du Plan Local d’Urbanisme qui détruit près de 10 ha de terres agricoles à </a:t>
            </a:r>
            <a:r>
              <a:rPr lang="fr-FR" sz="2800" dirty="0" err="1" smtClean="0"/>
              <a:t>Norcier</a:t>
            </a:r>
            <a:r>
              <a:rPr lang="fr-FR" sz="2800" dirty="0" smtClean="0"/>
              <a:t>, </a:t>
            </a:r>
            <a:r>
              <a:rPr lang="fr-FR" sz="2800" dirty="0" err="1" smtClean="0"/>
              <a:t>Thairy</a:t>
            </a:r>
            <a:r>
              <a:rPr lang="fr-FR" sz="2800" dirty="0" smtClean="0"/>
              <a:t>, </a:t>
            </a:r>
            <a:r>
              <a:rPr lang="fr-FR" sz="2800" dirty="0" err="1" smtClean="0"/>
              <a:t>Cervonnex</a:t>
            </a:r>
            <a:r>
              <a:rPr lang="fr-FR" sz="2800" dirty="0" smtClean="0"/>
              <a:t> et </a:t>
            </a:r>
            <a:r>
              <a:rPr lang="fr-FR" sz="2800" dirty="0" smtClean="0"/>
              <a:t>Crache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Où construire des logements ?</a:t>
            </a:r>
            <a:endParaRPr lang="fr-FR" dirty="0"/>
          </a:p>
        </p:txBody>
      </p:sp>
      <p:graphicFrame>
        <p:nvGraphicFramePr>
          <p:cNvPr id="4" name="Espace réservé du contenu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1018456"/>
                <a:gridCol w="7211144"/>
              </a:tblGrid>
              <a:tr h="370840">
                <a:tc>
                  <a:txBody>
                    <a:bodyPr/>
                    <a:lstStyle/>
                    <a:p>
                      <a:r>
                        <a:rPr lang="fr-FR" dirty="0" smtClean="0"/>
                        <a:t>Priorité</a:t>
                      </a:r>
                      <a:endParaRPr lang="fr-FR" dirty="0"/>
                    </a:p>
                  </a:txBody>
                  <a:tcPr>
                    <a:lnB w="12700" cap="flat" cmpd="sng" algn="ctr">
                      <a:solidFill>
                        <a:schemeClr val="tx1"/>
                      </a:solidFill>
                      <a:prstDash val="solid"/>
                      <a:round/>
                      <a:headEnd type="none" w="med" len="med"/>
                      <a:tailEnd type="none" w="med" len="med"/>
                    </a:lnB>
                    <a:noFill/>
                  </a:tcPr>
                </a:tc>
                <a:tc>
                  <a:txBody>
                    <a:bodyPr/>
                    <a:lstStyle/>
                    <a:p>
                      <a:r>
                        <a:rPr lang="fr-FR" dirty="0" smtClean="0"/>
                        <a:t>Localisation</a:t>
                      </a:r>
                      <a:endParaRPr lang="fr-FR" dirty="0"/>
                    </a:p>
                  </a:txBody>
                  <a:tcPr>
                    <a:lnB w="12700" cap="flat" cmpd="sng" algn="ctr">
                      <a:solidFill>
                        <a:schemeClr val="tx1"/>
                      </a:solidFill>
                      <a:prstDash val="solid"/>
                      <a:round/>
                      <a:headEnd type="none" w="med" len="med"/>
                      <a:tailEnd type="none" w="med" len="med"/>
                    </a:lnB>
                    <a:noFill/>
                  </a:tcPr>
                </a:tc>
              </a:tr>
              <a:tr h="370840">
                <a:tc>
                  <a:txBody>
                    <a:bodyPr/>
                    <a:lstStyle/>
                    <a:p>
                      <a:r>
                        <a:rPr lang="fr-FR" dirty="0" smtClean="0"/>
                        <a:t>1</a:t>
                      </a:r>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Ø"/>
                      </a:pPr>
                      <a:r>
                        <a:rPr lang="fr-FR" dirty="0" smtClean="0"/>
                        <a:t> Rénovation urbaine (ex : hangar</a:t>
                      </a:r>
                      <a:r>
                        <a:rPr lang="fr-FR" baseline="0" dirty="0" smtClean="0"/>
                        <a:t> à sel, poste télécom..)</a:t>
                      </a:r>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fr-FR" dirty="0" smtClean="0"/>
                        <a:t>2</a:t>
                      </a:r>
                      <a:endParaRPr lang="fr-FR" dirty="0"/>
                    </a:p>
                  </a:txBody>
                  <a:tcPr>
                    <a:lnT w="12700" cap="flat" cmpd="sng" algn="ctr">
                      <a:solidFill>
                        <a:schemeClr val="tx1"/>
                      </a:solidFill>
                      <a:prstDash val="solid"/>
                      <a:round/>
                      <a:headEnd type="none" w="med" len="med"/>
                      <a:tailEnd type="none" w="med" len="med"/>
                    </a:lnT>
                    <a:noFill/>
                  </a:tcPr>
                </a:tc>
                <a:tc>
                  <a:txBody>
                    <a:bodyPr/>
                    <a:lstStyle/>
                    <a:p>
                      <a:pPr>
                        <a:buFont typeface="Wingdings" pitchFamily="2" charset="2"/>
                        <a:buChar char="Ø"/>
                      </a:pPr>
                      <a:r>
                        <a:rPr lang="fr-FR" dirty="0" smtClean="0"/>
                        <a:t> Extension urbaine (ex : </a:t>
                      </a:r>
                      <a:r>
                        <a:rPr lang="fr-FR" baseline="0" dirty="0" err="1" smtClean="0"/>
                        <a:t>Chabloux</a:t>
                      </a:r>
                      <a:r>
                        <a:rPr lang="fr-FR" baseline="0" dirty="0" smtClean="0"/>
                        <a:t> ou </a:t>
                      </a:r>
                      <a:r>
                        <a:rPr lang="fr-FR" baseline="0" dirty="0" err="1" smtClean="0"/>
                        <a:t>Cervonnex</a:t>
                      </a:r>
                      <a:r>
                        <a:rPr lang="fr-FR" baseline="0" dirty="0" smtClean="0"/>
                        <a:t>)</a:t>
                      </a:r>
                      <a:endParaRPr lang="fr-FR" dirty="0"/>
                    </a:p>
                  </a:txBody>
                  <a:tcPr>
                    <a:lnT w="12700" cap="flat" cmpd="sng" algn="ctr">
                      <a:solidFill>
                        <a:schemeClr val="tx1"/>
                      </a:solidFill>
                      <a:prstDash val="solid"/>
                      <a:round/>
                      <a:headEnd type="none" w="med" len="med"/>
                      <a:tailEnd type="none" w="med" len="med"/>
                    </a:lnT>
                    <a:noFill/>
                  </a:tcPr>
                </a:tc>
              </a:tr>
              <a:tr h="741680">
                <a:tc>
                  <a:txBody>
                    <a:bodyPr/>
                    <a:lstStyle/>
                    <a:p>
                      <a:r>
                        <a:rPr lang="fr-FR" dirty="0" smtClean="0"/>
                        <a:t>3 </a:t>
                      </a:r>
                      <a:endParaRPr lang="fr-FR" dirty="0"/>
                    </a:p>
                  </a:txBody>
                  <a:tcPr>
                    <a:noFill/>
                  </a:tcPr>
                </a:tc>
                <a:tc>
                  <a:txBody>
                    <a:bodyPr/>
                    <a:lstStyle/>
                    <a:p>
                      <a:pPr>
                        <a:buFont typeface="Wingdings" pitchFamily="2" charset="2"/>
                        <a:buChar char="Ø"/>
                      </a:pPr>
                      <a:r>
                        <a:rPr lang="fr-FR" dirty="0" smtClean="0"/>
                        <a:t> Densification des zones de villa</a:t>
                      </a:r>
                    </a:p>
                    <a:p>
                      <a:pPr>
                        <a:buFont typeface="Wingdings" pitchFamily="2" charset="2"/>
                        <a:buChar char="Ø"/>
                      </a:pPr>
                      <a:r>
                        <a:rPr lang="fr-FR" dirty="0" smtClean="0"/>
                        <a:t> Au centre ville dans les derniers terrains disponibles</a:t>
                      </a:r>
                      <a:endParaRPr lang="fr-FR" dirty="0"/>
                    </a:p>
                  </a:txBody>
                  <a:tcPr>
                    <a:noFill/>
                  </a:tcPr>
                </a:tc>
              </a:tr>
              <a:tr h="370840">
                <a:tc>
                  <a:txBody>
                    <a:bodyPr/>
                    <a:lstStyle/>
                    <a:p>
                      <a:r>
                        <a:rPr lang="fr-FR" dirty="0" smtClean="0"/>
                        <a:t>5</a:t>
                      </a:r>
                      <a:endParaRPr lang="fr-FR" dirty="0"/>
                    </a:p>
                  </a:txBody>
                  <a:tcPr>
                    <a:noFill/>
                  </a:tcPr>
                </a:tc>
                <a:tc>
                  <a:txBody>
                    <a:bodyPr/>
                    <a:lstStyle/>
                    <a:p>
                      <a:pPr>
                        <a:buFont typeface="Wingdings" pitchFamily="2" charset="2"/>
                        <a:buChar char="Ø"/>
                      </a:pPr>
                      <a:r>
                        <a:rPr lang="fr-FR" dirty="0" smtClean="0"/>
                        <a:t> En extension des hameaux sur</a:t>
                      </a:r>
                      <a:r>
                        <a:rPr lang="fr-FR" baseline="0" dirty="0" smtClean="0"/>
                        <a:t> les terrains agricoles</a:t>
                      </a:r>
                      <a:endParaRPr lang="fr-FR" dirty="0"/>
                    </a:p>
                  </a:txBody>
                  <a:tcPr>
                    <a:noFill/>
                  </a:tcPr>
                </a:tc>
              </a:tr>
            </a:tbl>
          </a:graphicData>
        </a:graphic>
      </p:graphicFrame>
      <p:sp>
        <p:nvSpPr>
          <p:cNvPr id="5" name="ZoneTexte 4"/>
          <p:cNvSpPr txBox="1"/>
          <p:nvPr/>
        </p:nvSpPr>
        <p:spPr>
          <a:xfrm>
            <a:off x="755576" y="4725144"/>
            <a:ext cx="7488832" cy="1200329"/>
          </a:xfrm>
          <a:prstGeom prst="rect">
            <a:avLst/>
          </a:prstGeom>
          <a:noFill/>
        </p:spPr>
        <p:txBody>
          <a:bodyPr wrap="square" rtlCol="0">
            <a:spAutoFit/>
          </a:bodyPr>
          <a:lstStyle/>
          <a:p>
            <a:r>
              <a:rPr lang="fr-FR" dirty="0" smtClean="0"/>
              <a:t>Pour construire des logements pour les salariés en euros et les jeunes, les habitants préfèrent construire la ville en ville par rénovation urbaine, densification ou extension du centre ville. Ils refusent en revanche la consommation d’espaces agricoles prévue par le PLU.</a:t>
            </a:r>
            <a:endParaRPr lang="fr-FR" dirty="0"/>
          </a:p>
        </p:txBody>
      </p:sp>
    </p:spTree>
  </p:cSld>
  <p:clrMapOvr>
    <a:masterClrMapping/>
  </p:clrMapOvr>
  <p:transition/>
</p:sld>
</file>

<file path=ppt/theme/theme1.xml><?xml version="1.0" encoding="utf-8"?>
<a:theme xmlns:a="http://schemas.openxmlformats.org/drawingml/2006/main" name="Thème Office">
  <a:themeElements>
    <a:clrScheme name="Personnalisé 1">
      <a:dk1>
        <a:sysClr val="windowText" lastClr="000000"/>
      </a:dk1>
      <a:lt1>
        <a:srgbClr val="000000"/>
      </a:lt1>
      <a:dk2>
        <a:srgbClr val="1F497D"/>
      </a:dk2>
      <a:lt2>
        <a:srgbClr val="1F497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387</TotalTime>
  <Words>6803</Words>
  <Application>Microsoft Office PowerPoint</Application>
  <PresentationFormat>Affichage à l'écran (4:3)</PresentationFormat>
  <Paragraphs>345</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Ce que pensent les St Juliennois de l’urbanisme de la commune</vt:lpstr>
      <vt:lpstr>450 réponses : Un sujet qui passionne</vt:lpstr>
      <vt:lpstr>L’urgence d’un cœur de ville  et de poumons verts</vt:lpstr>
      <vt:lpstr>Des jardins dans les quartiers plutôt qu’un parc urbain à Chabloux</vt:lpstr>
      <vt:lpstr>Pour vivre, St Julien a besoin  d’un cœur de ville</vt:lpstr>
      <vt:lpstr>St Julien a besoin d’artères piétonnes</vt:lpstr>
      <vt:lpstr>Les habitants souhaitent des itinéraires pour se déplacer à pied dans la ville</vt:lpstr>
      <vt:lpstr>Les espaces agricoles doivent être durablement protégés</vt:lpstr>
      <vt:lpstr>Où construire des logements ?</vt:lpstr>
      <vt:lpstr>Une majorité d’habitants trouve acceptable les hauteurs d’immeubles</vt:lpstr>
      <vt:lpstr>Une opposition forte  à une densité excessive</vt:lpstr>
      <vt:lpstr>Pour vivre  St Julien doit garder sa mémoire</vt:lpstr>
      <vt:lpstr>Pour vivre,  St Julien doit pouvoir travailler</vt:lpstr>
      <vt:lpstr>Pas de mise à double sens de la rue des sardes</vt:lpstr>
      <vt:lpstr>Pour vivre, St Julien a besoin d’une meilleure circulation</vt:lpstr>
      <vt:lpstr>Une courte majorité veut inciter à l’usage des transports en commun</vt:lpstr>
      <vt:lpstr>Le stationnement est un problème pour les achats rapides et hebdomadaires</vt:lpstr>
      <vt:lpstr>Les habitants veulent un stationnement en amont de la ville</vt:lpstr>
      <vt:lpstr>Seulement 1 habitant sur 20 est satisfait par le projet de PLU</vt:lpstr>
      <vt:lpstr>Conclusion : St Julien a besoin de ses organes vitaux pour vivre</vt:lpstr>
      <vt:lpstr>Annexes</vt:lpstr>
      <vt:lpstr>Agriculture :  une exigence de préservation</vt:lpstr>
      <vt:lpstr>Circulation : Mieux organiser les flux de circulations  entre les axes principaux et secondaires</vt:lpstr>
      <vt:lpstr>Circulation (suite)  Mieux organiser les flux de circulations  entre les axes principaux et secondaires</vt:lpstr>
      <vt:lpstr>Cœur de ville : Créer un cœur de ville convivial</vt:lpstr>
      <vt:lpstr>Déchets : améliorer la collecte des déchets et le tri sélectif</vt:lpstr>
      <vt:lpstr>Ecoles : adapter l’accueil à la croissance, réguler le stationnement, développer les cantines</vt:lpstr>
      <vt:lpstr>Economie : aider les entreprises à créer des emplois</vt:lpstr>
      <vt:lpstr>Espaces verts :  Créer des espaces de respiration</vt:lpstr>
      <vt:lpstr>Marché : un marché adapté aux horaires des actifs</vt:lpstr>
      <vt:lpstr>Mobilité douce :  Développer la mobilité douce</vt:lpstr>
      <vt:lpstr>Mobilité douce (suite) : Développer la mobilité douce</vt:lpstr>
      <vt:lpstr>Propreté : Améliorer la propreté</vt:lpstr>
      <vt:lpstr>Résidences secondaires :  Mieux contrôler</vt:lpstr>
      <vt:lpstr>Social : aider les salariés en euros</vt:lpstr>
      <vt:lpstr>Stationnement : Mieux penser le stationnement des actifs et pour les achats</vt:lpstr>
      <vt:lpstr>Transports en commun : développer et favoriser les transports en commun</vt:lpstr>
      <vt:lpstr>Urbanisme :  Maitriser l’urbanisme pour une ville de qualité</vt:lpstr>
      <vt:lpstr>Urbanisme (2) :  Maitriser l’urbanisme pour une ville de qualité</vt:lpstr>
      <vt:lpstr>Urbanisme (3) :   Maitriser l’urbanisme pour une ville de qualité</vt:lpstr>
      <vt:lpstr>Urbanisme (4) :   Maitriser l’urbanisme pour une ville de qualité</vt:lpstr>
      <vt:lpstr>Urbanisme (5) :  Maitriser l’urbanisme pour une ville de qualité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Avis des habitants  de St Julien en Genvois  sur l’urbanisme</dc:title>
  <dc:creator>conseiller</dc:creator>
  <cp:lastModifiedBy>conseiller</cp:lastModifiedBy>
  <cp:revision>44</cp:revision>
  <dcterms:created xsi:type="dcterms:W3CDTF">2013-08-09T08:51:09Z</dcterms:created>
  <dcterms:modified xsi:type="dcterms:W3CDTF">2013-08-30T16:13:39Z</dcterms:modified>
</cp:coreProperties>
</file>